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2851" r:id="rId2"/>
    <p:sldId id="2852" r:id="rId3"/>
    <p:sldId id="2891" r:id="rId4"/>
    <p:sldId id="2892" r:id="rId5"/>
    <p:sldId id="2893" r:id="rId6"/>
    <p:sldId id="2895" r:id="rId7"/>
    <p:sldId id="2874" r:id="rId8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64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2886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78454" y="1192753"/>
            <a:ext cx="5752599" cy="945586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编辑标题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40" y="2650825"/>
            <a:ext cx="5181569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686" y="2650825"/>
            <a:ext cx="5182734" cy="3863583"/>
          </a:xfrm>
        </p:spPr>
        <p:txBody>
          <a:bodyPr>
            <a:normAutofit/>
          </a:bodyPr>
          <a:lstStyle>
            <a:lvl1pPr marL="361622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1pPr>
            <a:lvl2pPr marL="843785" indent="-36162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 marL="1265678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  <a:lvl4pPr marL="1747841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4pPr>
            <a:lvl5pPr marL="2230004" indent="-301352"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8368887E-6E56-408B-A87B-0272852D540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2018/6/11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05A2943-E4E8-4917-BC78-559B03170824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ransition spd="slow"/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学生网上报修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1479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3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5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286368" y="2413002"/>
            <a:ext cx="4525232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9079262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4665" y="3029595"/>
            <a:ext cx="421484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学生网上报修</a:t>
            </a:r>
            <a:endParaRPr lang="zh-CN" altLang="en-US" sz="5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57475" y="5473713"/>
            <a:ext cx="7643866" cy="64294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学生自己可以填写报修信息并自行提交网上。解决多数日常维护的学生出现的提交久、提交难得问题。结合后勤管理做到评价后勤处理效果。达到管理后勤执行效率和成效得效果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41" y="4041899"/>
            <a:ext cx="18466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学生填写报修内容</a:t>
            </a:r>
            <a:r>
              <a:rPr lang="en-US" altLang="zh-CN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5000615" y="4041899"/>
            <a:ext cx="12503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后勤提示管理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37" y="4043823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反馈归档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14657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29849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网上报修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929177" y="803842"/>
            <a:ext cx="314327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ROLE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59" y="2259003"/>
            <a:ext cx="11959090" cy="343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29849" y="365631"/>
            <a:ext cx="372835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电话报修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929177" y="803842"/>
            <a:ext cx="3143272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ROLE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3" y="2343146"/>
            <a:ext cx="12787267" cy="227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18997095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249</Words>
  <Application>Microsoft Office PowerPoint</Application>
  <PresentationFormat>自定义</PresentationFormat>
  <Paragraphs>56</Paragraphs>
  <Slides>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2018-06-11T03:31:30Z</dcterms:modified>
</cp:coreProperties>
</file>