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theme/theme3.xml" ContentType="application/vnd.openxmlformats-officedocument.theme+xml"/>
  <Override PartName="/ppt/tags/tag4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tags/tag19.xml" ContentType="application/vnd.openxmlformats-officedocument.presentationml.tags+xml"/>
  <Override PartName="/ppt/tags/tag28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notesSlides/notesSlide1.xml" ContentType="application/vnd.openxmlformats-officedocument.presentationml.notesSlide+xml"/>
  <Override PartName="/ppt/tags/tag7.xml" ContentType="application/vnd.openxmlformats-officedocument.presentationml.tags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ags/tag5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7" r:id="rId1"/>
  </p:sldMasterIdLst>
  <p:notesMasterIdLst>
    <p:notesMasterId r:id="rId9"/>
  </p:notesMasterIdLst>
  <p:handoutMasterIdLst>
    <p:handoutMasterId r:id="rId10"/>
  </p:handoutMasterIdLst>
  <p:sldIdLst>
    <p:sldId id="2851" r:id="rId2"/>
    <p:sldId id="2852" r:id="rId3"/>
    <p:sldId id="2891" r:id="rId4"/>
    <p:sldId id="2892" r:id="rId5"/>
    <p:sldId id="2893" r:id="rId6"/>
    <p:sldId id="2895" r:id="rId7"/>
    <p:sldId id="2874" r:id="rId8"/>
  </p:sldIdLst>
  <p:sldSz cx="12858750" cy="7232650"/>
  <p:notesSz cx="6858000" cy="9144000"/>
  <p:custDataLst>
    <p:tags r:id="rId11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1A226"/>
    <a:srgbClr val="6EB92C"/>
    <a:srgbClr val="01438E"/>
    <a:srgbClr val="FFFFFF"/>
    <a:srgbClr val="920240"/>
    <a:srgbClr val="1F4C6B"/>
    <a:srgbClr val="058D2A"/>
    <a:srgbClr val="FFC000"/>
    <a:srgbClr val="000000"/>
    <a:srgbClr val="00336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211" autoAdjust="0"/>
    <p:restoredTop sz="94331" autoAdjust="0"/>
  </p:normalViewPr>
  <p:slideViewPr>
    <p:cSldViewPr>
      <p:cViewPr>
        <p:scale>
          <a:sx n="75" d="100"/>
          <a:sy n="75" d="100"/>
        </p:scale>
        <p:origin x="-1842" y="-696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pPr/>
              <a:t>2018/11/6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2018/11/6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1631266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C0CA029A-C48D-41DA-884C-4A59F17A857D}" type="slidenum">
              <a:rPr lang="zh-CN" altLang="en-US" smtClean="0">
                <a:latin typeface="Calibri" panose="020F0502020204030204" pitchFamily="34" charset="0"/>
              </a:rPr>
              <a:pPr/>
              <a:t>2</a:t>
            </a:fld>
            <a:endParaRPr lang="zh-CN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575259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C0CA029A-C48D-41DA-884C-4A59F17A857D}" type="slidenum">
              <a:rPr lang="zh-CN" altLang="en-US" smtClean="0">
                <a:latin typeface="Calibri" panose="020F0502020204030204" pitchFamily="34" charset="0"/>
              </a:rPr>
              <a:pPr/>
              <a:t>3</a:t>
            </a:fld>
            <a:endParaRPr lang="zh-CN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575259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C9870A4-879E-4C9D-940C-B6643A13544B}" type="slidenum">
              <a:rPr lang="zh-CN" altLang="en-US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zh-CN" altLang="en-US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326433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4149169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pPr/>
              <a:t>2018/11/6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93328864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578454" y="1192753"/>
            <a:ext cx="5752599" cy="945586"/>
          </a:xfrm>
          <a:solidFill>
            <a:schemeClr val="accent1"/>
          </a:solidFill>
        </p:spPr>
        <p:txBody>
          <a:bodyPr>
            <a:normAutofit/>
          </a:bodyPr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 fontAlgn="auto"/>
            <a:r>
              <a:rPr lang="zh-CN" altLang="en-US" strike="noStrike" noProof="1" smtClean="0"/>
              <a:t>编辑标题</a:t>
            </a:r>
            <a:endParaRPr lang="en-US" strike="noStrike" noProof="1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4040" y="2650825"/>
            <a:ext cx="5181569" cy="3863583"/>
          </a:xfrm>
        </p:spPr>
        <p:txBody>
          <a:bodyPr>
            <a:normAutofit/>
          </a:bodyPr>
          <a:lstStyle>
            <a:lvl1pPr marL="361622" indent="-361622">
              <a:buFont typeface="Arial" panose="020B0604020202020204" pitchFamily="34" charset="0"/>
              <a:buChar char="•"/>
              <a:defRPr>
                <a:solidFill>
                  <a:schemeClr val="bg2"/>
                </a:solidFill>
              </a:defRPr>
            </a:lvl1pPr>
            <a:lvl2pPr marL="843785" indent="-361622">
              <a:buFont typeface="Arial" panose="020B0604020202020204" pitchFamily="34" charset="0"/>
              <a:buChar char="•"/>
              <a:defRPr>
                <a:solidFill>
                  <a:schemeClr val="bg2"/>
                </a:solidFill>
              </a:defRPr>
            </a:lvl2pPr>
            <a:lvl3pPr marL="1265678" indent="-301352">
              <a:buFont typeface="Arial" panose="020B0604020202020204" pitchFamily="34" charset="0"/>
              <a:buChar char="•"/>
              <a:defRPr>
                <a:solidFill>
                  <a:schemeClr val="bg2"/>
                </a:solidFill>
              </a:defRPr>
            </a:lvl3pPr>
            <a:lvl4pPr marL="1747841" indent="-301352">
              <a:buFont typeface="Arial" panose="020B0604020202020204" pitchFamily="34" charset="0"/>
              <a:buChar char="•"/>
              <a:defRPr>
                <a:solidFill>
                  <a:schemeClr val="bg2"/>
                </a:solidFill>
              </a:defRPr>
            </a:lvl4pPr>
            <a:lvl5pPr marL="2230004" indent="-301352">
              <a:buFont typeface="Arial" panose="020B0604020202020204" pitchFamily="34" charset="0"/>
              <a:buChar char="•"/>
              <a:defRPr>
                <a:solidFill>
                  <a:schemeClr val="bg2"/>
                </a:solidFill>
              </a:defRPr>
            </a:lvl5pPr>
          </a:lstStyle>
          <a:p>
            <a:pPr lvl="0" fontAlgn="auto"/>
            <a:r>
              <a:rPr lang="zh-CN" altLang="en-US" strike="noStrike" noProof="1" smtClean="0"/>
              <a:t>单击此处编辑母版文本样式</a:t>
            </a:r>
          </a:p>
          <a:p>
            <a:pPr lvl="1" fontAlgn="auto"/>
            <a:r>
              <a:rPr lang="zh-CN" altLang="en-US" strike="noStrike" noProof="1" smtClean="0"/>
              <a:t>第二级</a:t>
            </a:r>
          </a:p>
          <a:p>
            <a:pPr lvl="2" fontAlgn="auto"/>
            <a:r>
              <a:rPr lang="zh-CN" altLang="en-US" strike="noStrike" noProof="1" smtClean="0"/>
              <a:t>第三级</a:t>
            </a:r>
          </a:p>
          <a:p>
            <a:pPr lvl="3" fontAlgn="auto"/>
            <a:r>
              <a:rPr lang="zh-CN" altLang="en-US" strike="noStrike" noProof="1" smtClean="0"/>
              <a:t>第四级</a:t>
            </a:r>
          </a:p>
          <a:p>
            <a:pPr lvl="4" fontAlgn="auto"/>
            <a:r>
              <a:rPr lang="zh-CN" altLang="en-US" strike="noStrike" noProof="1" smtClean="0"/>
              <a:t>第五级</a:t>
            </a:r>
            <a:endParaRPr lang="en-US" strike="noStrike" noProof="1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39686" y="2650825"/>
            <a:ext cx="5182734" cy="3863583"/>
          </a:xfrm>
        </p:spPr>
        <p:txBody>
          <a:bodyPr>
            <a:normAutofit/>
          </a:bodyPr>
          <a:lstStyle>
            <a:lvl1pPr marL="361622" indent="-361622">
              <a:buFont typeface="Arial" panose="020B0604020202020204" pitchFamily="34" charset="0"/>
              <a:buChar char="•"/>
              <a:defRPr>
                <a:solidFill>
                  <a:schemeClr val="bg2"/>
                </a:solidFill>
              </a:defRPr>
            </a:lvl1pPr>
            <a:lvl2pPr marL="843785" indent="-361622">
              <a:buFont typeface="Arial" panose="020B0604020202020204" pitchFamily="34" charset="0"/>
              <a:buChar char="•"/>
              <a:defRPr>
                <a:solidFill>
                  <a:schemeClr val="bg2"/>
                </a:solidFill>
              </a:defRPr>
            </a:lvl2pPr>
            <a:lvl3pPr marL="1265678" indent="-301352">
              <a:buFont typeface="Arial" panose="020B0604020202020204" pitchFamily="34" charset="0"/>
              <a:buChar char="•"/>
              <a:defRPr>
                <a:solidFill>
                  <a:schemeClr val="bg2"/>
                </a:solidFill>
              </a:defRPr>
            </a:lvl3pPr>
            <a:lvl4pPr marL="1747841" indent="-301352">
              <a:buFont typeface="Arial" panose="020B0604020202020204" pitchFamily="34" charset="0"/>
              <a:buChar char="•"/>
              <a:defRPr>
                <a:solidFill>
                  <a:schemeClr val="bg2"/>
                </a:solidFill>
              </a:defRPr>
            </a:lvl4pPr>
            <a:lvl5pPr marL="2230004" indent="-301352">
              <a:buFont typeface="Arial" panose="020B0604020202020204" pitchFamily="34" charset="0"/>
              <a:buChar char="•"/>
              <a:defRPr>
                <a:solidFill>
                  <a:schemeClr val="bg2"/>
                </a:solidFill>
              </a:defRPr>
            </a:lvl5pPr>
          </a:lstStyle>
          <a:p>
            <a:pPr lvl="0" fontAlgn="auto"/>
            <a:r>
              <a:rPr lang="zh-CN" altLang="en-US" strike="noStrike" noProof="1" smtClean="0"/>
              <a:t>单击此处编辑母版文本样式</a:t>
            </a:r>
          </a:p>
          <a:p>
            <a:pPr lvl="1" fontAlgn="auto"/>
            <a:r>
              <a:rPr lang="zh-CN" altLang="en-US" strike="noStrike" noProof="1" smtClean="0"/>
              <a:t>第二级</a:t>
            </a:r>
          </a:p>
          <a:p>
            <a:pPr lvl="2" fontAlgn="auto"/>
            <a:r>
              <a:rPr lang="zh-CN" altLang="en-US" strike="noStrike" noProof="1" smtClean="0"/>
              <a:t>第三级</a:t>
            </a:r>
          </a:p>
          <a:p>
            <a:pPr lvl="3" fontAlgn="auto"/>
            <a:r>
              <a:rPr lang="zh-CN" altLang="en-US" strike="noStrike" noProof="1" smtClean="0"/>
              <a:t>第四级</a:t>
            </a:r>
          </a:p>
          <a:p>
            <a:pPr lvl="4" fontAlgn="auto"/>
            <a:r>
              <a:rPr lang="zh-CN" altLang="en-US" strike="noStrike" noProof="1" smtClean="0"/>
              <a:t>第五级</a:t>
            </a:r>
            <a:endParaRPr 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/>
            <a:fld id="{8368887E-6E56-408B-A87B-0272852D5406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  <a:pPr fontAlgn="auto"/>
              <a:t>2018/11/6</a:t>
            </a:fld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/>
            <a:fld id="{405A2943-E4E8-4917-BC78-559B03170824}" type="slidenum">
              <a:rPr lang="zh-CN" altLang="en-US" strike="noStrike" noProof="1" smtClean="0">
                <a:latin typeface="+mn-lt"/>
                <a:ea typeface="+mn-ea"/>
                <a:cs typeface="+mn-cs"/>
              </a:rPr>
              <a:pPr fontAlgn="auto"/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pPr/>
              <a:t>2018/11/6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48505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</p:sldLayoutIdLst>
  <p:transition spd="slow"/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tags" Target="../tags/tag14.xml"/><Relationship Id="rId18" Type="http://schemas.openxmlformats.org/officeDocument/2006/relationships/slideLayout" Target="../slideLayouts/slideLayout1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17" Type="http://schemas.openxmlformats.org/officeDocument/2006/relationships/tags" Target="../tags/tag18.xml"/><Relationship Id="rId2" Type="http://schemas.openxmlformats.org/officeDocument/2006/relationships/tags" Target="../tags/tag3.xml"/><Relationship Id="rId16" Type="http://schemas.openxmlformats.org/officeDocument/2006/relationships/tags" Target="../tags/tag17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5" Type="http://schemas.openxmlformats.org/officeDocument/2006/relationships/tags" Target="../tags/tag16.xml"/><Relationship Id="rId10" Type="http://schemas.openxmlformats.org/officeDocument/2006/relationships/tags" Target="../tags/tag11.xml"/><Relationship Id="rId19" Type="http://schemas.openxmlformats.org/officeDocument/2006/relationships/notesSlide" Target="../notesSlides/notesSlide2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tags" Target="../tags/tag15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3" Type="http://schemas.openxmlformats.org/officeDocument/2006/relationships/tags" Target="../tags/tag21.xml"/><Relationship Id="rId7" Type="http://schemas.openxmlformats.org/officeDocument/2006/relationships/tags" Target="../tags/tag25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tags" Target="../tags/tag24.xml"/><Relationship Id="rId5" Type="http://schemas.openxmlformats.org/officeDocument/2006/relationships/tags" Target="../tags/tag23.xml"/><Relationship Id="rId4" Type="http://schemas.openxmlformats.org/officeDocument/2006/relationships/tags" Target="../tags/tag22.xml"/><Relationship Id="rId9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28.xml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587"/>
            <a:ext cx="12858750" cy="7229475"/>
          </a:xfrm>
          <a:prstGeom prst="rect">
            <a:avLst/>
          </a:prstGeom>
        </p:spPr>
      </p:pic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4000483" y="4187829"/>
            <a:ext cx="8429684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zh-CN" altLang="en-US" sz="4800" b="1" cap="all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数字化校园信息平台</a:t>
            </a:r>
            <a:endParaRPr lang="zh-CN" altLang="en-US" sz="4800" b="1" cap="all" baseline="10000" dirty="0">
              <a:solidFill>
                <a:schemeClr val="bg1">
                  <a:lumMod val="6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4714863" y="4975906"/>
            <a:ext cx="768226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en-US" altLang="zh-CN" sz="20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two thousand and eighteen campus information platform Job</a:t>
            </a:r>
            <a:endParaRPr lang="zh-CN" alt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7424781" y="6370500"/>
            <a:ext cx="493394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zh-CN" altLang="en-US" sz="16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制作人：姚柱林</a:t>
            </a:r>
            <a:endParaRPr lang="zh-CN" altLang="en-US" sz="1600" dirty="0">
              <a:solidFill>
                <a:schemeClr val="bg1">
                  <a:lumMod val="6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9147106" y="2473317"/>
            <a:ext cx="3283061" cy="1769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en-US" altLang="zh-CN" sz="11500" cap="all" dirty="0" smtClean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2018</a:t>
            </a:r>
            <a:endParaRPr lang="zh-CN" altLang="en-US" sz="11500" cap="all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4143359" y="258739"/>
            <a:ext cx="842968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en-US" altLang="zh-CN" sz="3600" cap="all" baseline="100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AIC</a:t>
            </a:r>
            <a:r>
              <a:rPr lang="zh-CN" altLang="en-US" sz="3600" cap="all" baseline="100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系统</a:t>
            </a:r>
            <a:r>
              <a:rPr lang="en-US" altLang="zh-CN" sz="3600" cap="all" baseline="100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(</a:t>
            </a:r>
            <a:r>
              <a:rPr lang="zh-CN" altLang="en-US" sz="3600" cap="all" baseline="100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学生网上</a:t>
            </a:r>
            <a:r>
              <a:rPr lang="zh-CN" altLang="en-US" sz="3600" cap="all" baseline="100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报修模块</a:t>
            </a:r>
            <a:r>
              <a:rPr lang="en-US" altLang="zh-CN" sz="3600" cap="all" baseline="100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)</a:t>
            </a:r>
            <a:endParaRPr lang="zh-CN" altLang="en-US" sz="3600" cap="all" baseline="10000" dirty="0">
              <a:solidFill>
                <a:schemeClr val="bg1">
                  <a:lumMod val="65000"/>
                </a:schemeClr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88147940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50"/>
                            </p:stCondLst>
                            <p:childTnLst>
                              <p:par>
                                <p:cTn id="1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5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50"/>
                            </p:stCondLst>
                            <p:childTnLst>
                              <p:par>
                                <p:cTn id="2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50"/>
                            </p:stCondLst>
                            <p:childTnLst>
                              <p:par>
                                <p:cTn id="2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500"/>
                            </p:stCondLst>
                            <p:childTnLst>
                              <p:par>
                                <p:cTn id="3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8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800"/>
                            </p:stCondLst>
                            <p:childTnLst>
                              <p:par>
                                <p:cTn id="4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0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1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300"/>
                            </p:stCondLst>
                            <p:childTnLst>
                              <p:par>
                                <p:cTn id="5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500"/>
                            </p:stCondLst>
                            <p:childTnLst>
                              <p:par>
                                <p:cTn id="6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2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3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3" grpId="1"/>
      <p:bldP spid="14" grpId="0"/>
      <p:bldP spid="14" grpId="1"/>
      <p:bldP spid="15" grpId="0"/>
      <p:bldP spid="15" grpId="1"/>
      <p:bldP spid="16" grpId="0"/>
      <p:bldP spid="16" grpId="1"/>
      <p:bldP spid="8" grpId="0"/>
      <p:bldP spid="8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MH_SubTitle_1"/>
          <p:cNvSpPr/>
          <p:nvPr>
            <p:custDataLst>
              <p:tags r:id="rId2"/>
            </p:custDataLst>
          </p:nvPr>
        </p:nvSpPr>
        <p:spPr>
          <a:xfrm>
            <a:off x="6474211" y="2073705"/>
            <a:ext cx="3588695" cy="591901"/>
          </a:xfrm>
          <a:custGeom>
            <a:avLst/>
            <a:gdLst>
              <a:gd name="connsiteX0" fmla="*/ 122108 w 732631"/>
              <a:gd name="connsiteY0" fmla="*/ 0 h 5307012"/>
              <a:gd name="connsiteX1" fmla="*/ 610523 w 732631"/>
              <a:gd name="connsiteY1" fmla="*/ 0 h 5307012"/>
              <a:gd name="connsiteX2" fmla="*/ 732631 w 732631"/>
              <a:gd name="connsiteY2" fmla="*/ 122108 h 5307012"/>
              <a:gd name="connsiteX3" fmla="*/ 732631 w 732631"/>
              <a:gd name="connsiteY3" fmla="*/ 5307012 h 5307012"/>
              <a:gd name="connsiteX4" fmla="*/ 732631 w 732631"/>
              <a:gd name="connsiteY4" fmla="*/ 5307012 h 5307012"/>
              <a:gd name="connsiteX5" fmla="*/ 0 w 732631"/>
              <a:gd name="connsiteY5" fmla="*/ 5307012 h 5307012"/>
              <a:gd name="connsiteX6" fmla="*/ 0 w 732631"/>
              <a:gd name="connsiteY6" fmla="*/ 5307012 h 5307012"/>
              <a:gd name="connsiteX7" fmla="*/ 0 w 732631"/>
              <a:gd name="connsiteY7" fmla="*/ 122108 h 5307012"/>
              <a:gd name="connsiteX8" fmla="*/ 122108 w 732631"/>
              <a:gd name="connsiteY8" fmla="*/ 0 h 5307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2631" h="5307012">
                <a:moveTo>
                  <a:pt x="732631" y="884525"/>
                </a:moveTo>
                <a:lnTo>
                  <a:pt x="732631" y="4422487"/>
                </a:lnTo>
                <a:cubicBezTo>
                  <a:pt x="732631" y="4910992"/>
                  <a:pt x="725084" y="5307008"/>
                  <a:pt x="715774" y="5307008"/>
                </a:cubicBezTo>
                <a:lnTo>
                  <a:pt x="0" y="5307008"/>
                </a:lnTo>
                <a:lnTo>
                  <a:pt x="0" y="5307008"/>
                </a:lnTo>
                <a:lnTo>
                  <a:pt x="0" y="4"/>
                </a:lnTo>
                <a:lnTo>
                  <a:pt x="0" y="4"/>
                </a:lnTo>
                <a:lnTo>
                  <a:pt x="715774" y="4"/>
                </a:lnTo>
                <a:cubicBezTo>
                  <a:pt x="725084" y="4"/>
                  <a:pt x="732631" y="396020"/>
                  <a:pt x="732631" y="884525"/>
                </a:cubicBez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spcCol="1270" anchor="ctr">
            <a:no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师资管理后台系统</a:t>
            </a:r>
            <a:endParaRPr lang="en-US" altLang="zh-CN" sz="20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 sz="1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MANAGEMENT OF TEACHER RESOURCE</a:t>
            </a:r>
            <a:endParaRPr lang="zh-CN" altLang="en-US" sz="10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MH_Other_1"/>
          <p:cNvSpPr/>
          <p:nvPr>
            <p:custDataLst>
              <p:tags r:id="rId3"/>
            </p:custDataLst>
          </p:nvPr>
        </p:nvSpPr>
        <p:spPr>
          <a:xfrm>
            <a:off x="5633750" y="2046919"/>
            <a:ext cx="955432" cy="646276"/>
          </a:xfrm>
          <a:custGeom>
            <a:avLst/>
            <a:gdLst>
              <a:gd name="connsiteX0" fmla="*/ 0 w 872351"/>
              <a:gd name="connsiteY0" fmla="*/ 0 h 721783"/>
              <a:gd name="connsiteX1" fmla="*/ 697880 w 872351"/>
              <a:gd name="connsiteY1" fmla="*/ 0 h 721783"/>
              <a:gd name="connsiteX2" fmla="*/ 872351 w 872351"/>
              <a:gd name="connsiteY2" fmla="*/ 360892 h 721783"/>
              <a:gd name="connsiteX3" fmla="*/ 697880 w 872351"/>
              <a:gd name="connsiteY3" fmla="*/ 721783 h 721783"/>
              <a:gd name="connsiteX4" fmla="*/ 0 w 872351"/>
              <a:gd name="connsiteY4" fmla="*/ 721783 h 721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2351" h="721783">
                <a:moveTo>
                  <a:pt x="0" y="0"/>
                </a:moveTo>
                <a:lnTo>
                  <a:pt x="697880" y="0"/>
                </a:lnTo>
                <a:lnTo>
                  <a:pt x="872351" y="360892"/>
                </a:lnTo>
                <a:lnTo>
                  <a:pt x="697880" y="721783"/>
                </a:lnTo>
                <a:lnTo>
                  <a:pt x="0" y="721783"/>
                </a:lnTo>
                <a:close/>
              </a:path>
            </a:pathLst>
          </a:custGeom>
          <a:solidFill>
            <a:schemeClr val="accent1"/>
          </a:solidFill>
          <a:ln w="762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36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  <a:endParaRPr lang="zh-CN" altLang="en-US" sz="36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MH_SubTitle_2"/>
          <p:cNvSpPr/>
          <p:nvPr>
            <p:custDataLst>
              <p:tags r:id="rId4"/>
            </p:custDataLst>
          </p:nvPr>
        </p:nvSpPr>
        <p:spPr>
          <a:xfrm>
            <a:off x="6474211" y="2894076"/>
            <a:ext cx="3588695" cy="591901"/>
          </a:xfrm>
          <a:custGeom>
            <a:avLst/>
            <a:gdLst>
              <a:gd name="connsiteX0" fmla="*/ 122108 w 732631"/>
              <a:gd name="connsiteY0" fmla="*/ 0 h 5307012"/>
              <a:gd name="connsiteX1" fmla="*/ 610523 w 732631"/>
              <a:gd name="connsiteY1" fmla="*/ 0 h 5307012"/>
              <a:gd name="connsiteX2" fmla="*/ 732631 w 732631"/>
              <a:gd name="connsiteY2" fmla="*/ 122108 h 5307012"/>
              <a:gd name="connsiteX3" fmla="*/ 732631 w 732631"/>
              <a:gd name="connsiteY3" fmla="*/ 5307012 h 5307012"/>
              <a:gd name="connsiteX4" fmla="*/ 732631 w 732631"/>
              <a:gd name="connsiteY4" fmla="*/ 5307012 h 5307012"/>
              <a:gd name="connsiteX5" fmla="*/ 0 w 732631"/>
              <a:gd name="connsiteY5" fmla="*/ 5307012 h 5307012"/>
              <a:gd name="connsiteX6" fmla="*/ 0 w 732631"/>
              <a:gd name="connsiteY6" fmla="*/ 5307012 h 5307012"/>
              <a:gd name="connsiteX7" fmla="*/ 0 w 732631"/>
              <a:gd name="connsiteY7" fmla="*/ 122108 h 5307012"/>
              <a:gd name="connsiteX8" fmla="*/ 122108 w 732631"/>
              <a:gd name="connsiteY8" fmla="*/ 0 h 5307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2631" h="5307012">
                <a:moveTo>
                  <a:pt x="732631" y="884525"/>
                </a:moveTo>
                <a:lnTo>
                  <a:pt x="732631" y="4422487"/>
                </a:lnTo>
                <a:cubicBezTo>
                  <a:pt x="732631" y="4910992"/>
                  <a:pt x="725084" y="5307008"/>
                  <a:pt x="715774" y="5307008"/>
                </a:cubicBezTo>
                <a:lnTo>
                  <a:pt x="0" y="5307008"/>
                </a:lnTo>
                <a:lnTo>
                  <a:pt x="0" y="5307008"/>
                </a:lnTo>
                <a:lnTo>
                  <a:pt x="0" y="4"/>
                </a:lnTo>
                <a:lnTo>
                  <a:pt x="0" y="4"/>
                </a:lnTo>
                <a:lnTo>
                  <a:pt x="715774" y="4"/>
                </a:lnTo>
                <a:cubicBezTo>
                  <a:pt x="725084" y="4"/>
                  <a:pt x="732631" y="396020"/>
                  <a:pt x="732631" y="884525"/>
                </a:cubicBez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spcCol="1270" anchor="ctr">
            <a:noAutofit/>
          </a:bodyPr>
          <a:lstStyle/>
          <a:p>
            <a:pPr lvl="0" algn="ctr"/>
            <a:r>
              <a:rPr lang="zh-CN" altLang="en-US" sz="2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教务系统（成绩）</a:t>
            </a:r>
            <a:endParaRPr lang="en-US" altLang="zh-CN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 sz="1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EDUCATIONAL ADMINISTRATION SCORE</a:t>
            </a:r>
          </a:p>
        </p:txBody>
      </p:sp>
      <p:sp>
        <p:nvSpPr>
          <p:cNvPr id="43" name="MH_Other_2"/>
          <p:cNvSpPr/>
          <p:nvPr>
            <p:custDataLst>
              <p:tags r:id="rId5"/>
            </p:custDataLst>
          </p:nvPr>
        </p:nvSpPr>
        <p:spPr>
          <a:xfrm>
            <a:off x="5633750" y="2867288"/>
            <a:ext cx="955432" cy="644722"/>
          </a:xfrm>
          <a:custGeom>
            <a:avLst/>
            <a:gdLst>
              <a:gd name="connsiteX0" fmla="*/ 0 w 872351"/>
              <a:gd name="connsiteY0" fmla="*/ 0 h 721783"/>
              <a:gd name="connsiteX1" fmla="*/ 697880 w 872351"/>
              <a:gd name="connsiteY1" fmla="*/ 0 h 721783"/>
              <a:gd name="connsiteX2" fmla="*/ 872351 w 872351"/>
              <a:gd name="connsiteY2" fmla="*/ 360892 h 721783"/>
              <a:gd name="connsiteX3" fmla="*/ 697880 w 872351"/>
              <a:gd name="connsiteY3" fmla="*/ 721783 h 721783"/>
              <a:gd name="connsiteX4" fmla="*/ 0 w 872351"/>
              <a:gd name="connsiteY4" fmla="*/ 721783 h 721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2351" h="721783">
                <a:moveTo>
                  <a:pt x="0" y="0"/>
                </a:moveTo>
                <a:lnTo>
                  <a:pt x="697880" y="0"/>
                </a:lnTo>
                <a:lnTo>
                  <a:pt x="872351" y="360892"/>
                </a:lnTo>
                <a:lnTo>
                  <a:pt x="697880" y="721783"/>
                </a:lnTo>
                <a:lnTo>
                  <a:pt x="0" y="721783"/>
                </a:lnTo>
                <a:close/>
              </a:path>
            </a:pathLst>
          </a:custGeom>
          <a:solidFill>
            <a:schemeClr val="accent1"/>
          </a:solidFill>
          <a:ln w="762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36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</a:t>
            </a:r>
            <a:endParaRPr lang="zh-CN" altLang="en-US" sz="36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MH_SubTitle_3"/>
          <p:cNvSpPr/>
          <p:nvPr>
            <p:custDataLst>
              <p:tags r:id="rId6"/>
            </p:custDataLst>
          </p:nvPr>
        </p:nvSpPr>
        <p:spPr>
          <a:xfrm>
            <a:off x="6474211" y="3712771"/>
            <a:ext cx="3588695" cy="593455"/>
          </a:xfrm>
          <a:custGeom>
            <a:avLst/>
            <a:gdLst>
              <a:gd name="connsiteX0" fmla="*/ 122108 w 732631"/>
              <a:gd name="connsiteY0" fmla="*/ 0 h 5307012"/>
              <a:gd name="connsiteX1" fmla="*/ 610523 w 732631"/>
              <a:gd name="connsiteY1" fmla="*/ 0 h 5307012"/>
              <a:gd name="connsiteX2" fmla="*/ 732631 w 732631"/>
              <a:gd name="connsiteY2" fmla="*/ 122108 h 5307012"/>
              <a:gd name="connsiteX3" fmla="*/ 732631 w 732631"/>
              <a:gd name="connsiteY3" fmla="*/ 5307012 h 5307012"/>
              <a:gd name="connsiteX4" fmla="*/ 732631 w 732631"/>
              <a:gd name="connsiteY4" fmla="*/ 5307012 h 5307012"/>
              <a:gd name="connsiteX5" fmla="*/ 0 w 732631"/>
              <a:gd name="connsiteY5" fmla="*/ 5307012 h 5307012"/>
              <a:gd name="connsiteX6" fmla="*/ 0 w 732631"/>
              <a:gd name="connsiteY6" fmla="*/ 5307012 h 5307012"/>
              <a:gd name="connsiteX7" fmla="*/ 0 w 732631"/>
              <a:gd name="connsiteY7" fmla="*/ 122108 h 5307012"/>
              <a:gd name="connsiteX8" fmla="*/ 122108 w 732631"/>
              <a:gd name="connsiteY8" fmla="*/ 0 h 5307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2631" h="5307012">
                <a:moveTo>
                  <a:pt x="732631" y="884525"/>
                </a:moveTo>
                <a:lnTo>
                  <a:pt x="732631" y="4422487"/>
                </a:lnTo>
                <a:cubicBezTo>
                  <a:pt x="732631" y="4910992"/>
                  <a:pt x="725084" y="5307008"/>
                  <a:pt x="715774" y="5307008"/>
                </a:cubicBezTo>
                <a:lnTo>
                  <a:pt x="0" y="5307008"/>
                </a:lnTo>
                <a:lnTo>
                  <a:pt x="0" y="5307008"/>
                </a:lnTo>
                <a:lnTo>
                  <a:pt x="0" y="4"/>
                </a:lnTo>
                <a:lnTo>
                  <a:pt x="0" y="4"/>
                </a:lnTo>
                <a:lnTo>
                  <a:pt x="715774" y="4"/>
                </a:lnTo>
                <a:cubicBezTo>
                  <a:pt x="725084" y="4"/>
                  <a:pt x="732631" y="396020"/>
                  <a:pt x="732631" y="884525"/>
                </a:cubicBez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spcCol="1270" anchor="ctr">
            <a:noAutofit/>
          </a:bodyPr>
          <a:lstStyle/>
          <a:p>
            <a:pPr lvl="0" algn="ctr"/>
            <a:r>
              <a:rPr lang="zh-CN" altLang="en-US" sz="2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学籍管理展示</a:t>
            </a:r>
            <a:endParaRPr lang="en-US" altLang="zh-CN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1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STUDENT STATUS MANAGEMENT DISPLAY</a:t>
            </a:r>
            <a:endParaRPr lang="zh-CN" altLang="en-US" sz="1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MH_Other_3"/>
          <p:cNvSpPr/>
          <p:nvPr>
            <p:custDataLst>
              <p:tags r:id="rId7"/>
            </p:custDataLst>
          </p:nvPr>
        </p:nvSpPr>
        <p:spPr>
          <a:xfrm>
            <a:off x="5633750" y="3687658"/>
            <a:ext cx="955432" cy="644722"/>
          </a:xfrm>
          <a:custGeom>
            <a:avLst/>
            <a:gdLst>
              <a:gd name="connsiteX0" fmla="*/ 0 w 872351"/>
              <a:gd name="connsiteY0" fmla="*/ 0 h 721783"/>
              <a:gd name="connsiteX1" fmla="*/ 697880 w 872351"/>
              <a:gd name="connsiteY1" fmla="*/ 0 h 721783"/>
              <a:gd name="connsiteX2" fmla="*/ 872351 w 872351"/>
              <a:gd name="connsiteY2" fmla="*/ 360892 h 721783"/>
              <a:gd name="connsiteX3" fmla="*/ 697880 w 872351"/>
              <a:gd name="connsiteY3" fmla="*/ 721783 h 721783"/>
              <a:gd name="connsiteX4" fmla="*/ 0 w 872351"/>
              <a:gd name="connsiteY4" fmla="*/ 721783 h 721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2351" h="721783">
                <a:moveTo>
                  <a:pt x="0" y="0"/>
                </a:moveTo>
                <a:lnTo>
                  <a:pt x="697880" y="0"/>
                </a:lnTo>
                <a:lnTo>
                  <a:pt x="872351" y="360892"/>
                </a:lnTo>
                <a:lnTo>
                  <a:pt x="697880" y="721783"/>
                </a:lnTo>
                <a:lnTo>
                  <a:pt x="0" y="721783"/>
                </a:lnTo>
                <a:close/>
              </a:path>
            </a:pathLst>
          </a:custGeom>
          <a:solidFill>
            <a:schemeClr val="accent1"/>
          </a:solidFill>
          <a:ln w="762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36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  <a:endParaRPr lang="zh-CN" altLang="en-US" sz="36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MH_SubTitle_4"/>
          <p:cNvSpPr/>
          <p:nvPr>
            <p:custDataLst>
              <p:tags r:id="rId8"/>
            </p:custDataLst>
          </p:nvPr>
        </p:nvSpPr>
        <p:spPr>
          <a:xfrm>
            <a:off x="6484018" y="4547248"/>
            <a:ext cx="3588695" cy="593455"/>
          </a:xfrm>
          <a:custGeom>
            <a:avLst/>
            <a:gdLst>
              <a:gd name="connsiteX0" fmla="*/ 122108 w 732631"/>
              <a:gd name="connsiteY0" fmla="*/ 0 h 5307012"/>
              <a:gd name="connsiteX1" fmla="*/ 610523 w 732631"/>
              <a:gd name="connsiteY1" fmla="*/ 0 h 5307012"/>
              <a:gd name="connsiteX2" fmla="*/ 732631 w 732631"/>
              <a:gd name="connsiteY2" fmla="*/ 122108 h 5307012"/>
              <a:gd name="connsiteX3" fmla="*/ 732631 w 732631"/>
              <a:gd name="connsiteY3" fmla="*/ 5307012 h 5307012"/>
              <a:gd name="connsiteX4" fmla="*/ 732631 w 732631"/>
              <a:gd name="connsiteY4" fmla="*/ 5307012 h 5307012"/>
              <a:gd name="connsiteX5" fmla="*/ 0 w 732631"/>
              <a:gd name="connsiteY5" fmla="*/ 5307012 h 5307012"/>
              <a:gd name="connsiteX6" fmla="*/ 0 w 732631"/>
              <a:gd name="connsiteY6" fmla="*/ 5307012 h 5307012"/>
              <a:gd name="connsiteX7" fmla="*/ 0 w 732631"/>
              <a:gd name="connsiteY7" fmla="*/ 122108 h 5307012"/>
              <a:gd name="connsiteX8" fmla="*/ 122108 w 732631"/>
              <a:gd name="connsiteY8" fmla="*/ 0 h 5307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2631" h="5307012">
                <a:moveTo>
                  <a:pt x="732631" y="884525"/>
                </a:moveTo>
                <a:lnTo>
                  <a:pt x="732631" y="4422487"/>
                </a:lnTo>
                <a:cubicBezTo>
                  <a:pt x="732631" y="4910992"/>
                  <a:pt x="725084" y="5307008"/>
                  <a:pt x="715774" y="5307008"/>
                </a:cubicBezTo>
                <a:lnTo>
                  <a:pt x="0" y="5307008"/>
                </a:lnTo>
                <a:lnTo>
                  <a:pt x="0" y="5307008"/>
                </a:lnTo>
                <a:lnTo>
                  <a:pt x="0" y="4"/>
                </a:lnTo>
                <a:lnTo>
                  <a:pt x="0" y="4"/>
                </a:lnTo>
                <a:lnTo>
                  <a:pt x="715774" y="4"/>
                </a:lnTo>
                <a:cubicBezTo>
                  <a:pt x="725084" y="4"/>
                  <a:pt x="732631" y="396020"/>
                  <a:pt x="732631" y="884525"/>
                </a:cubicBez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spcCol="1270" anchor="ctr">
            <a:noAutofit/>
          </a:bodyPr>
          <a:lstStyle/>
          <a:p>
            <a:pPr lvl="0" algn="ctr"/>
            <a:r>
              <a:rPr lang="zh-CN" altLang="en-US" sz="2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学生信息管理平台</a:t>
            </a:r>
            <a:endParaRPr lang="en-US" altLang="zh-CN" sz="20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1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STUDENT  INFORMATION  PLATFORM</a:t>
            </a:r>
            <a:endParaRPr lang="zh-CN" altLang="en-US" sz="1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MH_Other_4"/>
          <p:cNvSpPr/>
          <p:nvPr>
            <p:custDataLst>
              <p:tags r:id="rId9"/>
            </p:custDataLst>
          </p:nvPr>
        </p:nvSpPr>
        <p:spPr>
          <a:xfrm>
            <a:off x="5643557" y="4520461"/>
            <a:ext cx="955432" cy="646276"/>
          </a:xfrm>
          <a:custGeom>
            <a:avLst/>
            <a:gdLst>
              <a:gd name="connsiteX0" fmla="*/ 0 w 872351"/>
              <a:gd name="connsiteY0" fmla="*/ 0 h 721783"/>
              <a:gd name="connsiteX1" fmla="*/ 697880 w 872351"/>
              <a:gd name="connsiteY1" fmla="*/ 0 h 721783"/>
              <a:gd name="connsiteX2" fmla="*/ 872351 w 872351"/>
              <a:gd name="connsiteY2" fmla="*/ 360892 h 721783"/>
              <a:gd name="connsiteX3" fmla="*/ 697880 w 872351"/>
              <a:gd name="connsiteY3" fmla="*/ 721783 h 721783"/>
              <a:gd name="connsiteX4" fmla="*/ 0 w 872351"/>
              <a:gd name="connsiteY4" fmla="*/ 721783 h 721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2351" h="721783">
                <a:moveTo>
                  <a:pt x="0" y="0"/>
                </a:moveTo>
                <a:lnTo>
                  <a:pt x="697880" y="0"/>
                </a:lnTo>
                <a:lnTo>
                  <a:pt x="872351" y="360892"/>
                </a:lnTo>
                <a:lnTo>
                  <a:pt x="697880" y="721783"/>
                </a:lnTo>
                <a:lnTo>
                  <a:pt x="0" y="721783"/>
                </a:lnTo>
                <a:close/>
              </a:path>
            </a:pathLst>
          </a:custGeom>
          <a:solidFill>
            <a:schemeClr val="accent1"/>
          </a:solidFill>
          <a:ln w="762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36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4</a:t>
            </a:r>
            <a:endParaRPr lang="zh-CN" altLang="en-US" sz="36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MH_Others_2"/>
          <p:cNvSpPr/>
          <p:nvPr>
            <p:custDataLst>
              <p:tags r:id="rId10"/>
            </p:custDataLst>
          </p:nvPr>
        </p:nvSpPr>
        <p:spPr>
          <a:xfrm>
            <a:off x="353" y="773245"/>
            <a:ext cx="1460470" cy="5001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MH_Others_1"/>
          <p:cNvSpPr txBox="1"/>
          <p:nvPr>
            <p:custDataLst>
              <p:tags r:id="rId11"/>
            </p:custDataLst>
          </p:nvPr>
        </p:nvSpPr>
        <p:spPr>
          <a:xfrm>
            <a:off x="1587838" y="727718"/>
            <a:ext cx="1141729" cy="61555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zh-CN" altLang="en-US" sz="40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MH_Others_2"/>
          <p:cNvSpPr txBox="1"/>
          <p:nvPr>
            <p:custDataLst>
              <p:tags r:id="rId12"/>
            </p:custDataLst>
          </p:nvPr>
        </p:nvSpPr>
        <p:spPr>
          <a:xfrm>
            <a:off x="857603" y="1343271"/>
            <a:ext cx="2602199" cy="49244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3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3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MH_Others_2"/>
          <p:cNvSpPr/>
          <p:nvPr>
            <p:custDataLst>
              <p:tags r:id="rId13"/>
            </p:custDataLst>
          </p:nvPr>
        </p:nvSpPr>
        <p:spPr>
          <a:xfrm>
            <a:off x="2921293" y="773245"/>
            <a:ext cx="9937456" cy="5001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MH_SubTitle_1"/>
          <p:cNvSpPr/>
          <p:nvPr>
            <p:custDataLst>
              <p:tags r:id="rId14"/>
            </p:custDataLst>
          </p:nvPr>
        </p:nvSpPr>
        <p:spPr>
          <a:xfrm>
            <a:off x="6484018" y="5377756"/>
            <a:ext cx="3588695" cy="591901"/>
          </a:xfrm>
          <a:custGeom>
            <a:avLst/>
            <a:gdLst>
              <a:gd name="connsiteX0" fmla="*/ 122108 w 732631"/>
              <a:gd name="connsiteY0" fmla="*/ 0 h 5307012"/>
              <a:gd name="connsiteX1" fmla="*/ 610523 w 732631"/>
              <a:gd name="connsiteY1" fmla="*/ 0 h 5307012"/>
              <a:gd name="connsiteX2" fmla="*/ 732631 w 732631"/>
              <a:gd name="connsiteY2" fmla="*/ 122108 h 5307012"/>
              <a:gd name="connsiteX3" fmla="*/ 732631 w 732631"/>
              <a:gd name="connsiteY3" fmla="*/ 5307012 h 5307012"/>
              <a:gd name="connsiteX4" fmla="*/ 732631 w 732631"/>
              <a:gd name="connsiteY4" fmla="*/ 5307012 h 5307012"/>
              <a:gd name="connsiteX5" fmla="*/ 0 w 732631"/>
              <a:gd name="connsiteY5" fmla="*/ 5307012 h 5307012"/>
              <a:gd name="connsiteX6" fmla="*/ 0 w 732631"/>
              <a:gd name="connsiteY6" fmla="*/ 5307012 h 5307012"/>
              <a:gd name="connsiteX7" fmla="*/ 0 w 732631"/>
              <a:gd name="connsiteY7" fmla="*/ 122108 h 5307012"/>
              <a:gd name="connsiteX8" fmla="*/ 122108 w 732631"/>
              <a:gd name="connsiteY8" fmla="*/ 0 h 5307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2631" h="5307012">
                <a:moveTo>
                  <a:pt x="732631" y="884525"/>
                </a:moveTo>
                <a:lnTo>
                  <a:pt x="732631" y="4422487"/>
                </a:lnTo>
                <a:cubicBezTo>
                  <a:pt x="732631" y="4910992"/>
                  <a:pt x="725084" y="5307008"/>
                  <a:pt x="715774" y="5307008"/>
                </a:cubicBezTo>
                <a:lnTo>
                  <a:pt x="0" y="5307008"/>
                </a:lnTo>
                <a:lnTo>
                  <a:pt x="0" y="5307008"/>
                </a:lnTo>
                <a:lnTo>
                  <a:pt x="0" y="4"/>
                </a:lnTo>
                <a:lnTo>
                  <a:pt x="0" y="4"/>
                </a:lnTo>
                <a:lnTo>
                  <a:pt x="715774" y="4"/>
                </a:lnTo>
                <a:cubicBezTo>
                  <a:pt x="725084" y="4"/>
                  <a:pt x="732631" y="396020"/>
                  <a:pt x="732631" y="884525"/>
                </a:cubicBez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spcCol="1270" anchor="ctr">
            <a:no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学生评价管理系统</a:t>
            </a:r>
            <a:endParaRPr lang="en-US" altLang="zh-CN" sz="20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 sz="1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STUDENT EVALUATION MANAGEMENT SYSTEM</a:t>
            </a:r>
            <a:endParaRPr lang="zh-CN" altLang="en-US" sz="10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MH_Other_1"/>
          <p:cNvSpPr/>
          <p:nvPr>
            <p:custDataLst>
              <p:tags r:id="rId15"/>
            </p:custDataLst>
          </p:nvPr>
        </p:nvSpPr>
        <p:spPr>
          <a:xfrm>
            <a:off x="5643557" y="5350970"/>
            <a:ext cx="955432" cy="646276"/>
          </a:xfrm>
          <a:custGeom>
            <a:avLst/>
            <a:gdLst>
              <a:gd name="connsiteX0" fmla="*/ 0 w 872351"/>
              <a:gd name="connsiteY0" fmla="*/ 0 h 721783"/>
              <a:gd name="connsiteX1" fmla="*/ 697880 w 872351"/>
              <a:gd name="connsiteY1" fmla="*/ 0 h 721783"/>
              <a:gd name="connsiteX2" fmla="*/ 872351 w 872351"/>
              <a:gd name="connsiteY2" fmla="*/ 360892 h 721783"/>
              <a:gd name="connsiteX3" fmla="*/ 697880 w 872351"/>
              <a:gd name="connsiteY3" fmla="*/ 721783 h 721783"/>
              <a:gd name="connsiteX4" fmla="*/ 0 w 872351"/>
              <a:gd name="connsiteY4" fmla="*/ 721783 h 721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2351" h="721783">
                <a:moveTo>
                  <a:pt x="0" y="0"/>
                </a:moveTo>
                <a:lnTo>
                  <a:pt x="697880" y="0"/>
                </a:lnTo>
                <a:lnTo>
                  <a:pt x="872351" y="360892"/>
                </a:lnTo>
                <a:lnTo>
                  <a:pt x="697880" y="721783"/>
                </a:lnTo>
                <a:lnTo>
                  <a:pt x="0" y="721783"/>
                </a:lnTo>
                <a:close/>
              </a:path>
            </a:pathLst>
          </a:custGeom>
          <a:solidFill>
            <a:schemeClr val="accent1"/>
          </a:solidFill>
          <a:ln w="762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36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5</a:t>
            </a:r>
            <a:endParaRPr lang="zh-CN" altLang="en-US" sz="36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MH_SubTitle_2"/>
          <p:cNvSpPr/>
          <p:nvPr>
            <p:custDataLst>
              <p:tags r:id="rId16"/>
            </p:custDataLst>
          </p:nvPr>
        </p:nvSpPr>
        <p:spPr>
          <a:xfrm>
            <a:off x="6474211" y="6213101"/>
            <a:ext cx="3588695" cy="591901"/>
          </a:xfrm>
          <a:custGeom>
            <a:avLst/>
            <a:gdLst>
              <a:gd name="connsiteX0" fmla="*/ 122108 w 732631"/>
              <a:gd name="connsiteY0" fmla="*/ 0 h 5307012"/>
              <a:gd name="connsiteX1" fmla="*/ 610523 w 732631"/>
              <a:gd name="connsiteY1" fmla="*/ 0 h 5307012"/>
              <a:gd name="connsiteX2" fmla="*/ 732631 w 732631"/>
              <a:gd name="connsiteY2" fmla="*/ 122108 h 5307012"/>
              <a:gd name="connsiteX3" fmla="*/ 732631 w 732631"/>
              <a:gd name="connsiteY3" fmla="*/ 5307012 h 5307012"/>
              <a:gd name="connsiteX4" fmla="*/ 732631 w 732631"/>
              <a:gd name="connsiteY4" fmla="*/ 5307012 h 5307012"/>
              <a:gd name="connsiteX5" fmla="*/ 0 w 732631"/>
              <a:gd name="connsiteY5" fmla="*/ 5307012 h 5307012"/>
              <a:gd name="connsiteX6" fmla="*/ 0 w 732631"/>
              <a:gd name="connsiteY6" fmla="*/ 5307012 h 5307012"/>
              <a:gd name="connsiteX7" fmla="*/ 0 w 732631"/>
              <a:gd name="connsiteY7" fmla="*/ 122108 h 5307012"/>
              <a:gd name="connsiteX8" fmla="*/ 122108 w 732631"/>
              <a:gd name="connsiteY8" fmla="*/ 0 h 5307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2631" h="5307012">
                <a:moveTo>
                  <a:pt x="732631" y="884525"/>
                </a:moveTo>
                <a:lnTo>
                  <a:pt x="732631" y="4422487"/>
                </a:lnTo>
                <a:cubicBezTo>
                  <a:pt x="732631" y="4910992"/>
                  <a:pt x="725084" y="5307008"/>
                  <a:pt x="715774" y="5307008"/>
                </a:cubicBezTo>
                <a:lnTo>
                  <a:pt x="0" y="5307008"/>
                </a:lnTo>
                <a:lnTo>
                  <a:pt x="0" y="5307008"/>
                </a:lnTo>
                <a:lnTo>
                  <a:pt x="0" y="4"/>
                </a:lnTo>
                <a:lnTo>
                  <a:pt x="0" y="4"/>
                </a:lnTo>
                <a:lnTo>
                  <a:pt x="715774" y="4"/>
                </a:lnTo>
                <a:cubicBezTo>
                  <a:pt x="725084" y="4"/>
                  <a:pt x="732631" y="396020"/>
                  <a:pt x="732631" y="884525"/>
                </a:cubicBez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spcCol="1270" anchor="ctr">
            <a:noAutofit/>
          </a:bodyPr>
          <a:lstStyle/>
          <a:p>
            <a:pPr lvl="0" algn="ctr"/>
            <a:r>
              <a:rPr lang="zh-CN" altLang="en-US" sz="2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辅导员工作平台</a:t>
            </a:r>
            <a:endParaRPr lang="en-US" altLang="zh-CN" sz="20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1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INSTRUCTOR WORK PLATFORM.</a:t>
            </a:r>
          </a:p>
        </p:txBody>
      </p:sp>
      <p:sp>
        <p:nvSpPr>
          <p:cNvPr id="27" name="MH_Other_2"/>
          <p:cNvSpPr/>
          <p:nvPr>
            <p:custDataLst>
              <p:tags r:id="rId17"/>
            </p:custDataLst>
          </p:nvPr>
        </p:nvSpPr>
        <p:spPr>
          <a:xfrm>
            <a:off x="5633750" y="6186313"/>
            <a:ext cx="955432" cy="644722"/>
          </a:xfrm>
          <a:custGeom>
            <a:avLst/>
            <a:gdLst>
              <a:gd name="connsiteX0" fmla="*/ 0 w 872351"/>
              <a:gd name="connsiteY0" fmla="*/ 0 h 721783"/>
              <a:gd name="connsiteX1" fmla="*/ 697880 w 872351"/>
              <a:gd name="connsiteY1" fmla="*/ 0 h 721783"/>
              <a:gd name="connsiteX2" fmla="*/ 872351 w 872351"/>
              <a:gd name="connsiteY2" fmla="*/ 360892 h 721783"/>
              <a:gd name="connsiteX3" fmla="*/ 697880 w 872351"/>
              <a:gd name="connsiteY3" fmla="*/ 721783 h 721783"/>
              <a:gd name="connsiteX4" fmla="*/ 0 w 872351"/>
              <a:gd name="connsiteY4" fmla="*/ 721783 h 721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2351" h="721783">
                <a:moveTo>
                  <a:pt x="0" y="0"/>
                </a:moveTo>
                <a:lnTo>
                  <a:pt x="697880" y="0"/>
                </a:lnTo>
                <a:lnTo>
                  <a:pt x="872351" y="360892"/>
                </a:lnTo>
                <a:lnTo>
                  <a:pt x="697880" y="721783"/>
                </a:lnTo>
                <a:lnTo>
                  <a:pt x="0" y="721783"/>
                </a:lnTo>
                <a:close/>
              </a:path>
            </a:pathLst>
          </a:custGeom>
          <a:solidFill>
            <a:schemeClr val="accent1"/>
          </a:solidFill>
          <a:ln w="762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36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6</a:t>
            </a:r>
            <a:endParaRPr lang="zh-CN" altLang="en-US" sz="36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5419313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MH_SubTitle_1"/>
          <p:cNvSpPr/>
          <p:nvPr>
            <p:custDataLst>
              <p:tags r:id="rId2"/>
            </p:custDataLst>
          </p:nvPr>
        </p:nvSpPr>
        <p:spPr>
          <a:xfrm>
            <a:off x="6474211" y="2071475"/>
            <a:ext cx="3588695" cy="591901"/>
          </a:xfrm>
          <a:custGeom>
            <a:avLst/>
            <a:gdLst>
              <a:gd name="connsiteX0" fmla="*/ 122108 w 732631"/>
              <a:gd name="connsiteY0" fmla="*/ 0 h 5307012"/>
              <a:gd name="connsiteX1" fmla="*/ 610523 w 732631"/>
              <a:gd name="connsiteY1" fmla="*/ 0 h 5307012"/>
              <a:gd name="connsiteX2" fmla="*/ 732631 w 732631"/>
              <a:gd name="connsiteY2" fmla="*/ 122108 h 5307012"/>
              <a:gd name="connsiteX3" fmla="*/ 732631 w 732631"/>
              <a:gd name="connsiteY3" fmla="*/ 5307012 h 5307012"/>
              <a:gd name="connsiteX4" fmla="*/ 732631 w 732631"/>
              <a:gd name="connsiteY4" fmla="*/ 5307012 h 5307012"/>
              <a:gd name="connsiteX5" fmla="*/ 0 w 732631"/>
              <a:gd name="connsiteY5" fmla="*/ 5307012 h 5307012"/>
              <a:gd name="connsiteX6" fmla="*/ 0 w 732631"/>
              <a:gd name="connsiteY6" fmla="*/ 5307012 h 5307012"/>
              <a:gd name="connsiteX7" fmla="*/ 0 w 732631"/>
              <a:gd name="connsiteY7" fmla="*/ 122108 h 5307012"/>
              <a:gd name="connsiteX8" fmla="*/ 122108 w 732631"/>
              <a:gd name="connsiteY8" fmla="*/ 0 h 5307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2631" h="5307012">
                <a:moveTo>
                  <a:pt x="732631" y="884525"/>
                </a:moveTo>
                <a:lnTo>
                  <a:pt x="732631" y="4422487"/>
                </a:lnTo>
                <a:cubicBezTo>
                  <a:pt x="732631" y="4910992"/>
                  <a:pt x="725084" y="5307008"/>
                  <a:pt x="715774" y="5307008"/>
                </a:cubicBezTo>
                <a:lnTo>
                  <a:pt x="0" y="5307008"/>
                </a:lnTo>
                <a:lnTo>
                  <a:pt x="0" y="5307008"/>
                </a:lnTo>
                <a:lnTo>
                  <a:pt x="0" y="4"/>
                </a:lnTo>
                <a:lnTo>
                  <a:pt x="0" y="4"/>
                </a:lnTo>
                <a:lnTo>
                  <a:pt x="715774" y="4"/>
                </a:lnTo>
                <a:cubicBezTo>
                  <a:pt x="725084" y="4"/>
                  <a:pt x="732631" y="396020"/>
                  <a:pt x="732631" y="884525"/>
                </a:cubicBez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spcCol="1270" anchor="ctr">
            <a:no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学生网上报修</a:t>
            </a:r>
            <a:endParaRPr lang="en-US" altLang="zh-CN" sz="20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 sz="1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 STUDENTS REPORT ONLINE</a:t>
            </a:r>
            <a:endParaRPr lang="zh-CN" altLang="en-US" sz="10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MH_Other_1"/>
          <p:cNvSpPr/>
          <p:nvPr>
            <p:custDataLst>
              <p:tags r:id="rId3"/>
            </p:custDataLst>
          </p:nvPr>
        </p:nvSpPr>
        <p:spPr>
          <a:xfrm>
            <a:off x="5633750" y="2044689"/>
            <a:ext cx="955432" cy="646276"/>
          </a:xfrm>
          <a:custGeom>
            <a:avLst/>
            <a:gdLst>
              <a:gd name="connsiteX0" fmla="*/ 0 w 872351"/>
              <a:gd name="connsiteY0" fmla="*/ 0 h 721783"/>
              <a:gd name="connsiteX1" fmla="*/ 697880 w 872351"/>
              <a:gd name="connsiteY1" fmla="*/ 0 h 721783"/>
              <a:gd name="connsiteX2" fmla="*/ 872351 w 872351"/>
              <a:gd name="connsiteY2" fmla="*/ 360892 h 721783"/>
              <a:gd name="connsiteX3" fmla="*/ 697880 w 872351"/>
              <a:gd name="connsiteY3" fmla="*/ 721783 h 721783"/>
              <a:gd name="connsiteX4" fmla="*/ 0 w 872351"/>
              <a:gd name="connsiteY4" fmla="*/ 721783 h 721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2351" h="721783">
                <a:moveTo>
                  <a:pt x="0" y="0"/>
                </a:moveTo>
                <a:lnTo>
                  <a:pt x="697880" y="0"/>
                </a:lnTo>
                <a:lnTo>
                  <a:pt x="872351" y="360892"/>
                </a:lnTo>
                <a:lnTo>
                  <a:pt x="697880" y="721783"/>
                </a:lnTo>
                <a:lnTo>
                  <a:pt x="0" y="721783"/>
                </a:lnTo>
                <a:close/>
              </a:path>
            </a:pathLst>
          </a:custGeom>
          <a:solidFill>
            <a:schemeClr val="accent1"/>
          </a:solidFill>
          <a:ln w="762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36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7</a:t>
            </a:r>
            <a:endParaRPr lang="zh-CN" altLang="en-US" sz="36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MH_Others_2"/>
          <p:cNvSpPr/>
          <p:nvPr>
            <p:custDataLst>
              <p:tags r:id="rId4"/>
            </p:custDataLst>
          </p:nvPr>
        </p:nvSpPr>
        <p:spPr>
          <a:xfrm>
            <a:off x="353" y="773245"/>
            <a:ext cx="1460470" cy="5001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MH_Others_1"/>
          <p:cNvSpPr txBox="1"/>
          <p:nvPr>
            <p:custDataLst>
              <p:tags r:id="rId5"/>
            </p:custDataLst>
          </p:nvPr>
        </p:nvSpPr>
        <p:spPr>
          <a:xfrm>
            <a:off x="1587838" y="727718"/>
            <a:ext cx="1141729" cy="61555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zh-CN" altLang="en-US" sz="40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MH_Others_2"/>
          <p:cNvSpPr txBox="1"/>
          <p:nvPr>
            <p:custDataLst>
              <p:tags r:id="rId6"/>
            </p:custDataLst>
          </p:nvPr>
        </p:nvSpPr>
        <p:spPr>
          <a:xfrm>
            <a:off x="857603" y="1343271"/>
            <a:ext cx="2602199" cy="49244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3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3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MH_Others_2"/>
          <p:cNvSpPr/>
          <p:nvPr>
            <p:custDataLst>
              <p:tags r:id="rId7"/>
            </p:custDataLst>
          </p:nvPr>
        </p:nvSpPr>
        <p:spPr>
          <a:xfrm>
            <a:off x="2921293" y="773245"/>
            <a:ext cx="9937456" cy="5001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5419313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 4"/>
          <p:cNvSpPr/>
          <p:nvPr>
            <p:custDataLst>
              <p:tags r:id="rId2"/>
            </p:custDataLst>
          </p:nvPr>
        </p:nvSpPr>
        <p:spPr>
          <a:xfrm>
            <a:off x="5286368" y="2413002"/>
            <a:ext cx="4525232" cy="2406648"/>
          </a:xfrm>
          <a:custGeom>
            <a:avLst/>
            <a:gdLst>
              <a:gd name="connsiteX0" fmla="*/ 0 w 2219325"/>
              <a:gd name="connsiteY0" fmla="*/ 0 h 1514475"/>
              <a:gd name="connsiteX1" fmla="*/ 2219325 w 2219325"/>
              <a:gd name="connsiteY1" fmla="*/ 0 h 1514475"/>
              <a:gd name="connsiteX2" fmla="*/ 2219325 w 2219325"/>
              <a:gd name="connsiteY2" fmla="*/ 1514475 h 1514475"/>
              <a:gd name="connsiteX3" fmla="*/ 0 w 2219325"/>
              <a:gd name="connsiteY3" fmla="*/ 1514475 h 1514475"/>
              <a:gd name="connsiteX4" fmla="*/ 0 w 2219325"/>
              <a:gd name="connsiteY4" fmla="*/ 1214437 h 1514475"/>
              <a:gd name="connsiteX5" fmla="*/ 238125 w 2219325"/>
              <a:gd name="connsiteY5" fmla="*/ 1214437 h 1514475"/>
              <a:gd name="connsiteX6" fmla="*/ 238125 w 2219325"/>
              <a:gd name="connsiteY6" fmla="*/ 300037 h 1514475"/>
              <a:gd name="connsiteX7" fmla="*/ 0 w 2219325"/>
              <a:gd name="connsiteY7" fmla="*/ 300037 h 1514475"/>
              <a:gd name="connsiteX0" fmla="*/ 238125 w 2219325"/>
              <a:gd name="connsiteY0" fmla="*/ 300037 h 1514475"/>
              <a:gd name="connsiteX1" fmla="*/ 0 w 2219325"/>
              <a:gd name="connsiteY1" fmla="*/ 300037 h 1514475"/>
              <a:gd name="connsiteX2" fmla="*/ 0 w 2219325"/>
              <a:gd name="connsiteY2" fmla="*/ 0 h 1514475"/>
              <a:gd name="connsiteX3" fmla="*/ 2219325 w 2219325"/>
              <a:gd name="connsiteY3" fmla="*/ 0 h 1514475"/>
              <a:gd name="connsiteX4" fmla="*/ 2219325 w 2219325"/>
              <a:gd name="connsiteY4" fmla="*/ 1514475 h 1514475"/>
              <a:gd name="connsiteX5" fmla="*/ 0 w 2219325"/>
              <a:gd name="connsiteY5" fmla="*/ 1514475 h 1514475"/>
              <a:gd name="connsiteX6" fmla="*/ 0 w 2219325"/>
              <a:gd name="connsiteY6" fmla="*/ 1214437 h 1514475"/>
              <a:gd name="connsiteX7" fmla="*/ 238125 w 2219325"/>
              <a:gd name="connsiteY7" fmla="*/ 1214437 h 1514475"/>
              <a:gd name="connsiteX8" fmla="*/ 329565 w 2219325"/>
              <a:gd name="connsiteY8" fmla="*/ 39147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  <a:gd name="connsiteX6" fmla="*/ 238125 w 2219325"/>
              <a:gd name="connsiteY6" fmla="*/ 1214437 h 1514475"/>
              <a:gd name="connsiteX7" fmla="*/ 329565 w 2219325"/>
              <a:gd name="connsiteY7" fmla="*/ 39147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  <a:gd name="connsiteX6" fmla="*/ 238125 w 2219325"/>
              <a:gd name="connsiteY6" fmla="*/ 121443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19325" h="1514475">
                <a:moveTo>
                  <a:pt x="0" y="300037"/>
                </a:moveTo>
                <a:lnTo>
                  <a:pt x="0" y="0"/>
                </a:lnTo>
                <a:lnTo>
                  <a:pt x="2219325" y="0"/>
                </a:lnTo>
                <a:lnTo>
                  <a:pt x="2219325" y="1514475"/>
                </a:lnTo>
                <a:lnTo>
                  <a:pt x="0" y="1514475"/>
                </a:lnTo>
                <a:lnTo>
                  <a:pt x="0" y="1214437"/>
                </a:lnTo>
              </a:path>
            </a:pathLst>
          </a:cu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4000">
              <a:solidFill>
                <a:srgbClr val="D5FFC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>
            <p:custDataLst>
              <p:tags r:id="rId3"/>
            </p:custDataLst>
          </p:nvPr>
        </p:nvSpPr>
        <p:spPr>
          <a:xfrm>
            <a:off x="9079262" y="2552700"/>
            <a:ext cx="575173" cy="2127252"/>
          </a:xfrm>
          <a:prstGeom prst="rect">
            <a:avLst/>
          </a:prstGeom>
          <a:noFill/>
        </p:spPr>
        <p:txBody>
          <a:bodyPr vert="vert" lIns="0" tIns="0" rIns="0" bIns="0" anchor="ctr"/>
          <a:lstStyle/>
          <a:p>
            <a:pPr algn="ctr">
              <a:defRPr/>
            </a:pPr>
            <a:r>
              <a:rPr lang="en-US" altLang="zh-CN" sz="4400">
                <a:solidFill>
                  <a:srgbClr val="01438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PART </a:t>
            </a:r>
            <a:r>
              <a:rPr lang="en-US" altLang="zh-CN" sz="4400" smtClean="0">
                <a:solidFill>
                  <a:srgbClr val="01438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7</a:t>
            </a:r>
            <a:endParaRPr lang="zh-CN" altLang="en-US" sz="4400" dirty="0">
              <a:solidFill>
                <a:srgbClr val="01438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214665" y="3029595"/>
            <a:ext cx="4214842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5400" b="1" dirty="0" smtClean="0">
                <a:solidFill>
                  <a:srgbClr val="01438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学生网上报修</a:t>
            </a:r>
            <a:endParaRPr lang="zh-CN" altLang="en-US" sz="5400" b="1" dirty="0">
              <a:solidFill>
                <a:srgbClr val="01438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857475" y="5473713"/>
            <a:ext cx="7643866" cy="642942"/>
          </a:xfrm>
          <a:prstGeom prst="rect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lvl="1" indent="-171450" algn="just"/>
            <a:r>
              <a:rPr lang="zh-CN" altLang="en-US" sz="1400" dirty="0" smtClean="0">
                <a:solidFill>
                  <a:srgbClr val="01438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学生自己可以填写报修信息并自行提交网上。解决多数日常维护的学生出现的提交久、提交难得问题。结合后勤管理做到评价后勤处理效果。达到管理后勤执行效率和成效得效果</a:t>
            </a:r>
            <a:endParaRPr lang="en-US" altLang="zh-CN" sz="1400" dirty="0">
              <a:solidFill>
                <a:srgbClr val="01438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357541" y="4041899"/>
            <a:ext cx="1846659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rgbClr val="01438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学生填写报修内容</a:t>
            </a:r>
            <a:r>
              <a:rPr lang="en-US" altLang="zh-CN" sz="1400" dirty="0" smtClean="0">
                <a:solidFill>
                  <a:srgbClr val="01438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	</a:t>
            </a:r>
            <a:endParaRPr lang="en-US" altLang="zh-CN" sz="1400" dirty="0">
              <a:solidFill>
                <a:srgbClr val="01438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5000615" y="4041899"/>
            <a:ext cx="125034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rgbClr val="01438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后勤提示管理</a:t>
            </a:r>
            <a:endParaRPr lang="en-US" altLang="zh-CN" sz="1400" dirty="0">
              <a:solidFill>
                <a:srgbClr val="01438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357937" y="4043823"/>
            <a:ext cx="891270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rgbClr val="01438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反馈归档</a:t>
            </a:r>
            <a:endParaRPr lang="en-US" altLang="zh-CN" sz="1400" dirty="0">
              <a:solidFill>
                <a:srgbClr val="01438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71465771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4629849" y="365631"/>
            <a:ext cx="3728352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网上报修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8"/>
          <p:cNvSpPr txBox="1"/>
          <p:nvPr/>
        </p:nvSpPr>
        <p:spPr>
          <a:xfrm>
            <a:off x="4929177" y="803842"/>
            <a:ext cx="3143272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STUDENT EVALUATION ROLE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59" y="2259003"/>
            <a:ext cx="11959090" cy="3433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4629849" y="365631"/>
            <a:ext cx="3728352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电话报修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8"/>
          <p:cNvSpPr txBox="1"/>
          <p:nvPr/>
        </p:nvSpPr>
        <p:spPr>
          <a:xfrm>
            <a:off x="4929177" y="803842"/>
            <a:ext cx="3143272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STUDENT EVALUATION ROLE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83" y="2343146"/>
            <a:ext cx="12787267" cy="2272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820863" y="6784677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587"/>
            <a:ext cx="12858750" cy="7229475"/>
          </a:xfrm>
          <a:prstGeom prst="rect">
            <a:avLst/>
          </a:prstGeom>
        </p:spPr>
      </p:pic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4485160" y="4132260"/>
            <a:ext cx="7554774" cy="135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en-US" altLang="zh-CN" sz="8800" b="1" cap="all" dirty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Thank you</a:t>
            </a:r>
            <a:endParaRPr lang="zh-CN" altLang="en-US" sz="8800" b="1" cap="all" dirty="0">
              <a:solidFill>
                <a:schemeClr val="bg1">
                  <a:lumMod val="6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8085558" y="5399353"/>
            <a:ext cx="3954375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感谢聆听，批评指导</a:t>
            </a:r>
          </a:p>
        </p:txBody>
      </p:sp>
    </p:spTree>
    <p:extLst>
      <p:ext uri="{BB962C8B-B14F-4D97-AF65-F5344CB8AC3E}">
        <p14:creationId xmlns="" xmlns:p14="http://schemas.microsoft.com/office/powerpoint/2010/main" val="1899709546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5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250"/>
                            </p:stCondLst>
                            <p:childTnLst>
                              <p:par>
                                <p:cTn id="2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3" grpId="1"/>
      <p:bldP spid="15" grpId="0"/>
      <p:bldP spid="15" grpId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047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Other"/>
  <p:tag name="MH_ORDER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OTHERS"/>
  <p:tag name="ID" val="54582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OTHERS"/>
  <p:tag name="ID" val="54582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SubTitle"/>
  <p:tag name="MH_ORDER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Other"/>
  <p:tag name="MH_ORDER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SubTitle"/>
  <p:tag name="MH_ORDER" val="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Other"/>
  <p:tag name="MH_ORDER" val="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5"/>
  <p:tag name="MH_CATEGORY" val="#BingLLB#"/>
  <p:tag name="MH_LAYOUT" val="SubTitle"/>
  <p:tag name="MH" val="20161022203525"/>
  <p:tag name="MH_LIBRARY" val="GRAPHIC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5"/>
  <p:tag name="MH_CATEGORY" val="#BingLLB#"/>
  <p:tag name="MH_LAYOUT" val="SubTitle"/>
  <p:tag name="MH" val="20161022203525"/>
  <p:tag name="MH_LIBRARY" val="GRAPHIC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SubTitle"/>
  <p:tag name="MH_ORDER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Other"/>
  <p:tag name="MH_ORDER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OTHERS"/>
  <p:tag name="ID" val="54582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OTHERS"/>
  <p:tag name="ID" val="54582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03"/>
  <p:tag name="MH_LIBRARY" val="GRAPHIC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03"/>
  <p:tag name="MH_LIBRARY" val="GRAPHIC"/>
  <p:tag name="MH_ORDER" val="Freeform 4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03"/>
  <p:tag name="MH_LIBRARY" val="GRAPHIC"/>
  <p:tag name="MH_ORDER" val="TextBox 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SubTitle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Other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SubTitle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Other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SubTitle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Other"/>
  <p:tag name="MH_ORDER" val="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SubTitle"/>
  <p:tag name="MH_ORDER" val="4"/>
</p:tagLst>
</file>

<file path=ppt/theme/theme1.xml><?xml version="1.0" encoding="utf-8"?>
<a:theme xmlns:a="http://schemas.openxmlformats.org/drawingml/2006/main" name="第一PPT，www.1ppt.com">
  <a:themeElements>
    <a:clrScheme name="渤海银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6EB92C"/>
      </a:accent1>
      <a:accent2>
        <a:srgbClr val="01438E"/>
      </a:accent2>
      <a:accent3>
        <a:srgbClr val="6EB92C"/>
      </a:accent3>
      <a:accent4>
        <a:srgbClr val="01438E"/>
      </a:accent4>
      <a:accent5>
        <a:srgbClr val="6EB92C"/>
      </a:accent5>
      <a:accent6>
        <a:srgbClr val="01438E"/>
      </a:accent6>
      <a:hlink>
        <a:srgbClr val="6EB92C"/>
      </a:hlink>
      <a:folHlink>
        <a:srgbClr val="01438E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254</Words>
  <Application>Microsoft Office PowerPoint</Application>
  <PresentationFormat>自定义</PresentationFormat>
  <Paragraphs>56</Paragraphs>
  <Slides>7</Slides>
  <Notes>5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8" baseType="lpstr">
      <vt:lpstr>第一PPT，www.1ppt.com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工作计划</dc:title>
  <dc:creator/>
  <cp:keywords>第一PPT模板网-WWW.1PPT.COM</cp:keywords>
  <cp:lastModifiedBy/>
  <cp:revision>1</cp:revision>
  <dcterms:created xsi:type="dcterms:W3CDTF">2016-11-01T13:06:07Z</dcterms:created>
  <dcterms:modified xsi:type="dcterms:W3CDTF">2018-11-06T02:05:06Z</dcterms:modified>
</cp:coreProperties>
</file>