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8"/>
  </p:notesMasterIdLst>
  <p:handoutMasterIdLst>
    <p:handoutMasterId r:id="rId9"/>
  </p:handoutMasterIdLst>
  <p:sldIdLst>
    <p:sldId id="2851" r:id="rId2"/>
    <p:sldId id="2852" r:id="rId3"/>
    <p:sldId id="2902" r:id="rId4"/>
    <p:sldId id="2883" r:id="rId5"/>
    <p:sldId id="2901" r:id="rId6"/>
    <p:sldId id="2874" r:id="rId7"/>
  </p:sldIdLst>
  <p:sldSz cx="12858750" cy="7232650"/>
  <p:notesSz cx="6858000" cy="9144000"/>
  <p:custDataLst>
    <p:tags r:id="rId1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226"/>
    <a:srgbClr val="6EB92C"/>
    <a:srgbClr val="01438E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11" autoAdjust="0"/>
    <p:restoredTop sz="94331" autoAdjust="0"/>
  </p:normalViewPr>
  <p:slideViewPr>
    <p:cSldViewPr>
      <p:cViewPr>
        <p:scale>
          <a:sx n="75" d="100"/>
          <a:sy n="75" d="100"/>
        </p:scale>
        <p:origin x="-1842" y="-6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312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52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3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52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643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1292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491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32886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00483" y="4187829"/>
            <a:ext cx="84296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数字化校园信息平台</a:t>
            </a:r>
            <a:endParaRPr lang="zh-CN" altLang="en-US" sz="4800" b="1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714863" y="4975906"/>
            <a:ext cx="76822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thousand and eighteen campus information platform Job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424781" y="6370500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制作人：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姚柱林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147106" y="2473317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359" y="258739"/>
            <a:ext cx="8429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学生评价管理系统</a:t>
            </a:r>
            <a:endParaRPr lang="zh-CN" altLang="en-US" sz="3600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1479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370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师资管理后台系统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MANAGEMENT OF TEACHER RESOURCE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691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474211" y="289407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教务系统（成绩）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EDUCATIONAL ADMINISTRATION SCORE</a:t>
            </a: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633750" y="286728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474211" y="3712771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STATUS MANAGEMENT DISPLAY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633750" y="368765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484018" y="4547248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 INFORMATION  PLATFORM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643557" y="4520461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SubTitle_1"/>
          <p:cNvSpPr/>
          <p:nvPr>
            <p:custDataLst>
              <p:tags r:id="rId14"/>
            </p:custDataLst>
          </p:nvPr>
        </p:nvSpPr>
        <p:spPr>
          <a:xfrm>
            <a:off x="6484018" y="537775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MANAGEMENT SYSTEM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1"/>
          <p:cNvSpPr/>
          <p:nvPr>
            <p:custDataLst>
              <p:tags r:id="rId15"/>
            </p:custDataLst>
          </p:nvPr>
        </p:nvSpPr>
        <p:spPr>
          <a:xfrm>
            <a:off x="5643557" y="5350970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/>
          <p:nvPr>
            <p:custDataLst>
              <p:tags r:id="rId16"/>
            </p:custDataLst>
          </p:nvPr>
        </p:nvSpPr>
        <p:spPr>
          <a:xfrm>
            <a:off x="6474211" y="6213101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辅导员工作平台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INSTRUCTOR WORK PLATFORM.</a:t>
            </a:r>
          </a:p>
        </p:txBody>
      </p:sp>
      <p:sp>
        <p:nvSpPr>
          <p:cNvPr id="27" name="MH_Other_2"/>
          <p:cNvSpPr/>
          <p:nvPr>
            <p:custDataLst>
              <p:tags r:id="rId17"/>
            </p:custDataLst>
          </p:nvPr>
        </p:nvSpPr>
        <p:spPr>
          <a:xfrm>
            <a:off x="5633750" y="6186313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4193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147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学生网上报修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STUDENTS REPORT ONLINE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468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4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5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6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7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4193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</a:t>
            </a:r>
            <a:r>
              <a:rPr lang="en-US" altLang="zh-CN" sz="4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28979" y="3029595"/>
            <a:ext cx="4656579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学生评价管理系统</a:t>
            </a:r>
            <a:endParaRPr lang="zh-CN" altLang="en-US" sz="4400" b="1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987103" y="3976945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评价指标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976945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学生用户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00417" y="5616589"/>
            <a:ext cx="5929354" cy="35719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just"/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让学生对自己的情况对评价或者问卷中的问题，进行对应的填写以及反馈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7146577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904263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0" y="5148766"/>
            <a:ext cx="3028818" cy="1310226"/>
            <a:chOff x="8512413" y="2037374"/>
            <a:chExt cx="3256085" cy="1242422"/>
          </a:xfrm>
        </p:grpSpPr>
        <p:sp>
          <p:nvSpPr>
            <p:cNvPr id="25" name="TextBox 24"/>
            <p:cNvSpPr txBox="1"/>
            <p:nvPr/>
          </p:nvSpPr>
          <p:spPr>
            <a:xfrm>
              <a:off x="8512413" y="2037374"/>
              <a:ext cx="3064900" cy="599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2.</a:t>
              </a:r>
              <a:r>
                <a:rPr lang="zh-CN" altLang="en-US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学生登录</a:t>
              </a:r>
              <a:endPara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6479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学生登录信息平台</a:t>
              </a:r>
              <a:r>
                <a:rPr lang="en-US" altLang="zh-CN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-</a:t>
              </a: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学生评价。选中需要填写指标并完成填写</a:t>
              </a:r>
              <a:endParaRPr lang="en-GB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5133231" y="1672109"/>
            <a:ext cx="2450922" cy="1336688"/>
            <a:chOff x="8512415" y="2327889"/>
            <a:chExt cx="3373001" cy="1267517"/>
          </a:xfrm>
        </p:grpSpPr>
        <p:sp>
          <p:nvSpPr>
            <p:cNvPr id="28" name="TextBox 27"/>
            <p:cNvSpPr txBox="1"/>
            <p:nvPr/>
          </p:nvSpPr>
          <p:spPr>
            <a:xfrm>
              <a:off x="8519746" y="2327889"/>
              <a:ext cx="3365670" cy="599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1.</a:t>
              </a:r>
              <a:r>
                <a:rPr lang="zh-CN" altLang="en-US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评价指标</a:t>
              </a:r>
              <a:endPara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971637"/>
              <a:ext cx="3256083" cy="623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学籍管理处发布指标编辑并安排指标</a:t>
              </a:r>
              <a:endPara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668735" y="5148762"/>
            <a:ext cx="3589393" cy="1387004"/>
            <a:chOff x="8512415" y="2327889"/>
            <a:chExt cx="3256083" cy="13152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3148682" cy="647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32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3.</a:t>
              </a:r>
              <a:r>
                <a:rPr lang="zh-CN" altLang="en-US" sz="32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完成指标</a:t>
              </a:r>
              <a:endPara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3019350"/>
              <a:ext cx="3256083" cy="623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填写完成之后学生评价会返回</a:t>
              </a:r>
              <a:endPara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给学籍管理处进行数据统计</a:t>
              </a:r>
              <a:endParaRPr lang="en-GB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4700296" y="365631"/>
            <a:ext cx="372835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系统概述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95528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086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85160" y="4132260"/>
            <a:ext cx="755477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85558" y="5399353"/>
            <a:ext cx="3954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xmlns="" val="18997095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269</Words>
  <Application>Microsoft Office PowerPoint</Application>
  <PresentationFormat>自定义</PresentationFormat>
  <Paragraphs>61</Paragraphs>
  <Slides>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2016-11-01T13:06:07Z</dcterms:created>
  <dcterms:modified xsi:type="dcterms:W3CDTF">2018-06-11T03:31:16Z</dcterms:modified>
</cp:coreProperties>
</file>