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</p:sldMasterIdLst>
  <p:notesMasterIdLst>
    <p:notesMasterId r:id="rId9"/>
  </p:notesMasterIdLst>
  <p:handoutMasterIdLst>
    <p:handoutMasterId r:id="rId10"/>
  </p:handoutMasterIdLst>
  <p:sldIdLst>
    <p:sldId id="2851" r:id="rId2"/>
    <p:sldId id="2852" r:id="rId3"/>
    <p:sldId id="2883" r:id="rId4"/>
    <p:sldId id="2868" r:id="rId5"/>
    <p:sldId id="2882" r:id="rId6"/>
    <p:sldId id="2881" r:id="rId7"/>
    <p:sldId id="2874" r:id="rId8"/>
  </p:sldIdLst>
  <p:sldSz cx="12858750" cy="7232650"/>
  <p:notesSz cx="6858000" cy="9144000"/>
  <p:custDataLst>
    <p:tags r:id="rId1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A226"/>
    <a:srgbClr val="6EB92C"/>
    <a:srgbClr val="01438E"/>
    <a:srgbClr val="FFFFFF"/>
    <a:srgbClr val="920240"/>
    <a:srgbClr val="1F4C6B"/>
    <a:srgbClr val="058D2A"/>
    <a:srgbClr val="FFC000"/>
    <a:srgbClr val="000000"/>
    <a:srgbClr val="0033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211" autoAdjust="0"/>
    <p:restoredTop sz="94331" autoAdjust="0"/>
  </p:normalViewPr>
  <p:slideViewPr>
    <p:cSldViewPr>
      <p:cViewPr>
        <p:scale>
          <a:sx n="75" d="100"/>
          <a:sy n="75" d="100"/>
        </p:scale>
        <p:origin x="-1842" y="-69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pPr/>
              <a:t>2018/6/11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63126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0CA029A-C48D-41DA-884C-4A59F17A857D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7525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0CA029A-C48D-41DA-884C-4A59F17A857D}" type="slidenum">
              <a:rPr lang="zh-CN" altLang="en-US" smtClean="0">
                <a:latin typeface="Calibri" panose="020F0502020204030204" pitchFamily="34" charset="0"/>
              </a:rPr>
              <a:pPr/>
              <a:t>3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75259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4132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14916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pPr/>
              <a:t>2018/6/11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pPr/>
              <a:t>2018/6/11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notesSlide" Target="../notesSlides/notesSlide2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1587"/>
            <a:ext cx="12858750" cy="7229475"/>
          </a:xfrm>
          <a:prstGeom prst="rect">
            <a:avLst/>
          </a:prstGeom>
        </p:spPr>
      </p:pic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000483" y="4187829"/>
            <a:ext cx="842968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4800" b="1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数字化校园信息平台</a:t>
            </a:r>
            <a:endParaRPr lang="zh-CN" altLang="en-US" sz="4800" b="1" cap="all" baseline="100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4714863" y="4975906"/>
            <a:ext cx="768226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thousand and eighteen campus information platform Job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7424781" y="6370500"/>
            <a:ext cx="493394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制作人：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姚柱林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9147106" y="2473317"/>
            <a:ext cx="3283061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1500" cap="all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2018</a:t>
            </a:r>
            <a:endParaRPr lang="zh-CN" altLang="en-US" sz="11500" cap="all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143359" y="258739"/>
            <a:ext cx="84296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3600" cap="all" baseline="10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学籍管理系统</a:t>
            </a:r>
            <a:endParaRPr lang="zh-CN" altLang="en-US" sz="3600" cap="all" baseline="100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814794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H_SubTitle_1"/>
          <p:cNvSpPr/>
          <p:nvPr>
            <p:custDataLst>
              <p:tags r:id="rId2"/>
            </p:custDataLst>
          </p:nvPr>
        </p:nvSpPr>
        <p:spPr>
          <a:xfrm>
            <a:off x="6474211" y="2073705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师资管理后台系统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MANAGEMENT OF TEACHER RESOURCE</a:t>
            </a:r>
            <a:endParaRPr lang="zh-CN" altLang="en-US" sz="1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Other_1"/>
          <p:cNvSpPr/>
          <p:nvPr>
            <p:custDataLst>
              <p:tags r:id="rId3"/>
            </p:custDataLst>
          </p:nvPr>
        </p:nvSpPr>
        <p:spPr>
          <a:xfrm>
            <a:off x="5633750" y="2046919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SubTitle_2"/>
          <p:cNvSpPr/>
          <p:nvPr>
            <p:custDataLst>
              <p:tags r:id="rId4"/>
            </p:custDataLst>
          </p:nvPr>
        </p:nvSpPr>
        <p:spPr>
          <a:xfrm>
            <a:off x="6474211" y="2894076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教务系统（成绩）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EDUCATIONAL ADMINISTRATION SCORE</a:t>
            </a:r>
          </a:p>
        </p:txBody>
      </p:sp>
      <p:sp>
        <p:nvSpPr>
          <p:cNvPr id="43" name="MH_Other_2"/>
          <p:cNvSpPr/>
          <p:nvPr>
            <p:custDataLst>
              <p:tags r:id="rId5"/>
            </p:custDataLst>
          </p:nvPr>
        </p:nvSpPr>
        <p:spPr>
          <a:xfrm>
            <a:off x="5633750" y="2867288"/>
            <a:ext cx="955432" cy="644722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MH_SubTitle_3"/>
          <p:cNvSpPr/>
          <p:nvPr>
            <p:custDataLst>
              <p:tags r:id="rId6"/>
            </p:custDataLst>
          </p:nvPr>
        </p:nvSpPr>
        <p:spPr>
          <a:xfrm>
            <a:off x="6474211" y="3712771"/>
            <a:ext cx="3588695" cy="593455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学籍管理展示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STATUS MANAGEMENT DISPLAY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MH_Other_3"/>
          <p:cNvSpPr/>
          <p:nvPr>
            <p:custDataLst>
              <p:tags r:id="rId7"/>
            </p:custDataLst>
          </p:nvPr>
        </p:nvSpPr>
        <p:spPr>
          <a:xfrm>
            <a:off x="5633750" y="3687658"/>
            <a:ext cx="955432" cy="644722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SubTitle_4"/>
          <p:cNvSpPr/>
          <p:nvPr>
            <p:custDataLst>
              <p:tags r:id="rId8"/>
            </p:custDataLst>
          </p:nvPr>
        </p:nvSpPr>
        <p:spPr>
          <a:xfrm>
            <a:off x="6484018" y="4547248"/>
            <a:ext cx="3588695" cy="593455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学生信息管理平台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 INFORMATION  PLATFORM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Other_4"/>
          <p:cNvSpPr/>
          <p:nvPr>
            <p:custDataLst>
              <p:tags r:id="rId9"/>
            </p:custDataLst>
          </p:nvPr>
        </p:nvSpPr>
        <p:spPr>
          <a:xfrm>
            <a:off x="5643557" y="4520461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/>
          <p:nvPr>
            <p:custDataLst>
              <p:tags r:id="rId10"/>
            </p:custDataLst>
          </p:nvPr>
        </p:nvSpPr>
        <p:spPr>
          <a:xfrm>
            <a:off x="353" y="773245"/>
            <a:ext cx="1460470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1"/>
          <p:cNvSpPr txBox="1"/>
          <p:nvPr>
            <p:custDataLst>
              <p:tags r:id="rId11"/>
            </p:custDataLst>
          </p:nvPr>
        </p:nvSpPr>
        <p:spPr>
          <a:xfrm>
            <a:off x="1587838" y="727718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2"/>
          <p:cNvSpPr txBox="1"/>
          <p:nvPr>
            <p:custDataLst>
              <p:tags r:id="rId12"/>
            </p:custDataLst>
          </p:nvPr>
        </p:nvSpPr>
        <p:spPr>
          <a:xfrm>
            <a:off x="857603" y="1343271"/>
            <a:ext cx="260219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/>
          <p:nvPr>
            <p:custDataLst>
              <p:tags r:id="rId13"/>
            </p:custDataLst>
          </p:nvPr>
        </p:nvSpPr>
        <p:spPr>
          <a:xfrm>
            <a:off x="2921293" y="773245"/>
            <a:ext cx="9937456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SubTitle_1"/>
          <p:cNvSpPr/>
          <p:nvPr>
            <p:custDataLst>
              <p:tags r:id="rId14"/>
            </p:custDataLst>
          </p:nvPr>
        </p:nvSpPr>
        <p:spPr>
          <a:xfrm>
            <a:off x="6484018" y="5377756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学生评价管理系统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STUDENT EVALUATION MANAGEMENT SYSTEM</a:t>
            </a:r>
            <a:endParaRPr lang="zh-CN" altLang="en-US" sz="1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_1"/>
          <p:cNvSpPr/>
          <p:nvPr>
            <p:custDataLst>
              <p:tags r:id="rId15"/>
            </p:custDataLst>
          </p:nvPr>
        </p:nvSpPr>
        <p:spPr>
          <a:xfrm>
            <a:off x="5643557" y="5350970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SubTitle_2"/>
          <p:cNvSpPr/>
          <p:nvPr>
            <p:custDataLst>
              <p:tags r:id="rId16"/>
            </p:custDataLst>
          </p:nvPr>
        </p:nvSpPr>
        <p:spPr>
          <a:xfrm>
            <a:off x="6474211" y="6213101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辅导员工作平台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INSTRUCTOR WORK PLATFORM.</a:t>
            </a:r>
          </a:p>
        </p:txBody>
      </p:sp>
      <p:sp>
        <p:nvSpPr>
          <p:cNvPr id="27" name="MH_Other_2"/>
          <p:cNvSpPr/>
          <p:nvPr>
            <p:custDataLst>
              <p:tags r:id="rId17"/>
            </p:custDataLst>
          </p:nvPr>
        </p:nvSpPr>
        <p:spPr>
          <a:xfrm>
            <a:off x="5633750" y="6186313"/>
            <a:ext cx="955432" cy="644722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54193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H_SubTitle_1"/>
          <p:cNvSpPr/>
          <p:nvPr>
            <p:custDataLst>
              <p:tags r:id="rId2"/>
            </p:custDataLst>
          </p:nvPr>
        </p:nvSpPr>
        <p:spPr>
          <a:xfrm>
            <a:off x="6474211" y="2071475"/>
            <a:ext cx="3588695" cy="591901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学生网上报修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STUDENTS REPORT ONLINE</a:t>
            </a:r>
            <a:endParaRPr lang="zh-CN" altLang="en-US" sz="1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Other_1"/>
          <p:cNvSpPr/>
          <p:nvPr>
            <p:custDataLst>
              <p:tags r:id="rId3"/>
            </p:custDataLst>
          </p:nvPr>
        </p:nvSpPr>
        <p:spPr>
          <a:xfrm>
            <a:off x="5633750" y="2044689"/>
            <a:ext cx="955432" cy="64627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6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</a:t>
            </a:r>
            <a:endParaRPr lang="zh-CN" altLang="en-US" sz="3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/>
          <p:nvPr>
            <p:custDataLst>
              <p:tags r:id="rId4"/>
            </p:custDataLst>
          </p:nvPr>
        </p:nvSpPr>
        <p:spPr>
          <a:xfrm>
            <a:off x="353" y="773245"/>
            <a:ext cx="1460470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1"/>
          <p:cNvSpPr txBox="1"/>
          <p:nvPr>
            <p:custDataLst>
              <p:tags r:id="rId5"/>
            </p:custDataLst>
          </p:nvPr>
        </p:nvSpPr>
        <p:spPr>
          <a:xfrm>
            <a:off x="1587838" y="727718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2"/>
          <p:cNvSpPr txBox="1"/>
          <p:nvPr>
            <p:custDataLst>
              <p:tags r:id="rId6"/>
            </p:custDataLst>
          </p:nvPr>
        </p:nvSpPr>
        <p:spPr>
          <a:xfrm>
            <a:off x="857603" y="1343271"/>
            <a:ext cx="260219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/>
          <p:nvPr>
            <p:custDataLst>
              <p:tags r:id="rId7"/>
            </p:custDataLst>
          </p:nvPr>
        </p:nvSpPr>
        <p:spPr>
          <a:xfrm>
            <a:off x="2921293" y="773245"/>
            <a:ext cx="9937456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54193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rgbClr val="D5FFC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 </a:t>
            </a:r>
            <a:r>
              <a:rPr lang="en-US" altLang="zh-CN" sz="4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4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07410" y="3029595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学籍管理</a:t>
            </a:r>
            <a:endParaRPr lang="zh-CN" altLang="en-US" sz="4400" b="1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3987103" y="3777220"/>
            <a:ext cx="89127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教学部门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777220"/>
            <a:ext cx="130003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国家</a:t>
            </a:r>
            <a:r>
              <a:rPr lang="en-US" altLang="zh-CN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/</a:t>
            </a: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学校专业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987103" y="4046877"/>
            <a:ext cx="125034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层次关系维护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4310" y="4046877"/>
            <a:ext cx="89127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学生管理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411803" y="5616589"/>
            <a:ext cx="6963838" cy="357190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lvl="1" indent="-171450" algn="just"/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对教务系统的学生状态信息管理。查询管理学生基本信息以及各种教务相关的层级关系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127325490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 flipH="1">
            <a:off x="11001407" y="4402143"/>
            <a:ext cx="1143008" cy="2304483"/>
            <a:chOff x="893763" y="2928943"/>
            <a:chExt cx="822326" cy="1573214"/>
          </a:xfrm>
        </p:grpSpPr>
        <p:sp>
          <p:nvSpPr>
            <p:cNvPr id="12" name="Freeform 323"/>
            <p:cNvSpPr>
              <a:spLocks/>
            </p:cNvSpPr>
            <p:nvPr/>
          </p:nvSpPr>
          <p:spPr bwMode="auto">
            <a:xfrm>
              <a:off x="1062038" y="2960693"/>
              <a:ext cx="188913" cy="382589"/>
            </a:xfrm>
            <a:custGeom>
              <a:avLst/>
              <a:gdLst>
                <a:gd name="T0" fmla="*/ 110 w 119"/>
                <a:gd name="T1" fmla="*/ 64 h 241"/>
                <a:gd name="T2" fmla="*/ 112 w 119"/>
                <a:gd name="T3" fmla="*/ 79 h 241"/>
                <a:gd name="T4" fmla="*/ 112 w 119"/>
                <a:gd name="T5" fmla="*/ 107 h 241"/>
                <a:gd name="T6" fmla="*/ 110 w 119"/>
                <a:gd name="T7" fmla="*/ 121 h 241"/>
                <a:gd name="T8" fmla="*/ 102 w 119"/>
                <a:gd name="T9" fmla="*/ 132 h 241"/>
                <a:gd name="T10" fmla="*/ 94 w 119"/>
                <a:gd name="T11" fmla="*/ 139 h 241"/>
                <a:gd name="T12" fmla="*/ 98 w 119"/>
                <a:gd name="T13" fmla="*/ 145 h 241"/>
                <a:gd name="T14" fmla="*/ 105 w 119"/>
                <a:gd name="T15" fmla="*/ 161 h 241"/>
                <a:gd name="T16" fmla="*/ 110 w 119"/>
                <a:gd name="T17" fmla="*/ 177 h 241"/>
                <a:gd name="T18" fmla="*/ 110 w 119"/>
                <a:gd name="T19" fmla="*/ 193 h 241"/>
                <a:gd name="T20" fmla="*/ 110 w 119"/>
                <a:gd name="T21" fmla="*/ 202 h 241"/>
                <a:gd name="T22" fmla="*/ 117 w 119"/>
                <a:gd name="T23" fmla="*/ 186 h 241"/>
                <a:gd name="T24" fmla="*/ 117 w 119"/>
                <a:gd name="T25" fmla="*/ 181 h 241"/>
                <a:gd name="T26" fmla="*/ 114 w 119"/>
                <a:gd name="T27" fmla="*/ 139 h 241"/>
                <a:gd name="T28" fmla="*/ 117 w 119"/>
                <a:gd name="T29" fmla="*/ 111 h 241"/>
                <a:gd name="T30" fmla="*/ 119 w 119"/>
                <a:gd name="T31" fmla="*/ 82 h 241"/>
                <a:gd name="T32" fmla="*/ 116 w 119"/>
                <a:gd name="T33" fmla="*/ 60 h 241"/>
                <a:gd name="T34" fmla="*/ 113 w 119"/>
                <a:gd name="T35" fmla="*/ 36 h 241"/>
                <a:gd name="T36" fmla="*/ 104 w 119"/>
                <a:gd name="T37" fmla="*/ 13 h 241"/>
                <a:gd name="T38" fmla="*/ 93 w 119"/>
                <a:gd name="T39" fmla="*/ 6 h 241"/>
                <a:gd name="T40" fmla="*/ 74 w 119"/>
                <a:gd name="T41" fmla="*/ 0 h 241"/>
                <a:gd name="T42" fmla="*/ 67 w 119"/>
                <a:gd name="T43" fmla="*/ 0 h 241"/>
                <a:gd name="T44" fmla="*/ 49 w 119"/>
                <a:gd name="T45" fmla="*/ 14 h 241"/>
                <a:gd name="T46" fmla="*/ 35 w 119"/>
                <a:gd name="T47" fmla="*/ 30 h 241"/>
                <a:gd name="T48" fmla="*/ 26 w 119"/>
                <a:gd name="T49" fmla="*/ 46 h 241"/>
                <a:gd name="T50" fmla="*/ 22 w 119"/>
                <a:gd name="T51" fmla="*/ 67 h 241"/>
                <a:gd name="T52" fmla="*/ 20 w 119"/>
                <a:gd name="T53" fmla="*/ 99 h 241"/>
                <a:gd name="T54" fmla="*/ 8 w 119"/>
                <a:gd name="T55" fmla="*/ 160 h 241"/>
                <a:gd name="T56" fmla="*/ 0 w 119"/>
                <a:gd name="T57" fmla="*/ 188 h 241"/>
                <a:gd name="T58" fmla="*/ 14 w 119"/>
                <a:gd name="T59" fmla="*/ 211 h 241"/>
                <a:gd name="T60" fmla="*/ 29 w 119"/>
                <a:gd name="T61" fmla="*/ 226 h 241"/>
                <a:gd name="T62" fmla="*/ 43 w 119"/>
                <a:gd name="T63" fmla="*/ 237 h 241"/>
                <a:gd name="T64" fmla="*/ 60 w 119"/>
                <a:gd name="T65" fmla="*/ 241 h 241"/>
                <a:gd name="T66" fmla="*/ 52 w 119"/>
                <a:gd name="T67" fmla="*/ 226 h 241"/>
                <a:gd name="T68" fmla="*/ 40 w 119"/>
                <a:gd name="T69" fmla="*/ 194 h 241"/>
                <a:gd name="T70" fmla="*/ 35 w 119"/>
                <a:gd name="T71" fmla="*/ 176 h 241"/>
                <a:gd name="T72" fmla="*/ 34 w 119"/>
                <a:gd name="T73" fmla="*/ 160 h 241"/>
                <a:gd name="T74" fmla="*/ 40 w 119"/>
                <a:gd name="T75" fmla="*/ 91 h 241"/>
                <a:gd name="T76" fmla="*/ 40 w 119"/>
                <a:gd name="T77" fmla="*/ 123 h 241"/>
                <a:gd name="T78" fmla="*/ 48 w 119"/>
                <a:gd name="T79" fmla="*/ 95 h 241"/>
                <a:gd name="T80" fmla="*/ 51 w 119"/>
                <a:gd name="T81" fmla="*/ 61 h 241"/>
                <a:gd name="T82" fmla="*/ 52 w 119"/>
                <a:gd name="T83" fmla="*/ 53 h 241"/>
                <a:gd name="T84" fmla="*/ 56 w 119"/>
                <a:gd name="T85" fmla="*/ 42 h 241"/>
                <a:gd name="T86" fmla="*/ 67 w 119"/>
                <a:gd name="T87" fmla="*/ 25 h 241"/>
                <a:gd name="T88" fmla="*/ 74 w 119"/>
                <a:gd name="T89" fmla="*/ 17 h 241"/>
                <a:gd name="T90" fmla="*/ 85 w 119"/>
                <a:gd name="T91" fmla="*/ 19 h 241"/>
                <a:gd name="T92" fmla="*/ 94 w 119"/>
                <a:gd name="T93" fmla="*/ 25 h 241"/>
                <a:gd name="T94" fmla="*/ 101 w 119"/>
                <a:gd name="T95" fmla="*/ 35 h 241"/>
                <a:gd name="T96" fmla="*/ 104 w 119"/>
                <a:gd name="T97" fmla="*/ 5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" h="241">
                  <a:moveTo>
                    <a:pt x="104" y="50"/>
                  </a:moveTo>
                  <a:lnTo>
                    <a:pt x="110" y="64"/>
                  </a:lnTo>
                  <a:lnTo>
                    <a:pt x="110" y="64"/>
                  </a:lnTo>
                  <a:lnTo>
                    <a:pt x="112" y="79"/>
                  </a:lnTo>
                  <a:lnTo>
                    <a:pt x="113" y="94"/>
                  </a:lnTo>
                  <a:lnTo>
                    <a:pt x="112" y="107"/>
                  </a:lnTo>
                  <a:lnTo>
                    <a:pt x="110" y="121"/>
                  </a:lnTo>
                  <a:lnTo>
                    <a:pt x="110" y="121"/>
                  </a:lnTo>
                  <a:lnTo>
                    <a:pt x="106" y="126"/>
                  </a:lnTo>
                  <a:lnTo>
                    <a:pt x="102" y="132"/>
                  </a:lnTo>
                  <a:lnTo>
                    <a:pt x="98" y="135"/>
                  </a:lnTo>
                  <a:lnTo>
                    <a:pt x="94" y="139"/>
                  </a:lnTo>
                  <a:lnTo>
                    <a:pt x="94" y="139"/>
                  </a:lnTo>
                  <a:lnTo>
                    <a:pt x="98" y="145"/>
                  </a:lnTo>
                  <a:lnTo>
                    <a:pt x="102" y="153"/>
                  </a:lnTo>
                  <a:lnTo>
                    <a:pt x="105" y="161"/>
                  </a:lnTo>
                  <a:lnTo>
                    <a:pt x="107" y="169"/>
                  </a:lnTo>
                  <a:lnTo>
                    <a:pt x="110" y="177"/>
                  </a:lnTo>
                  <a:lnTo>
                    <a:pt x="110" y="185"/>
                  </a:lnTo>
                  <a:lnTo>
                    <a:pt x="110" y="193"/>
                  </a:lnTo>
                  <a:lnTo>
                    <a:pt x="110" y="202"/>
                  </a:lnTo>
                  <a:lnTo>
                    <a:pt x="110" y="202"/>
                  </a:lnTo>
                  <a:lnTo>
                    <a:pt x="114" y="194"/>
                  </a:lnTo>
                  <a:lnTo>
                    <a:pt x="117" y="186"/>
                  </a:lnTo>
                  <a:lnTo>
                    <a:pt x="117" y="186"/>
                  </a:lnTo>
                  <a:lnTo>
                    <a:pt x="117" y="181"/>
                  </a:lnTo>
                  <a:lnTo>
                    <a:pt x="114" y="139"/>
                  </a:lnTo>
                  <a:lnTo>
                    <a:pt x="114" y="139"/>
                  </a:lnTo>
                  <a:lnTo>
                    <a:pt x="116" y="124"/>
                  </a:lnTo>
                  <a:lnTo>
                    <a:pt x="117" y="111"/>
                  </a:lnTo>
                  <a:lnTo>
                    <a:pt x="119" y="97"/>
                  </a:lnTo>
                  <a:lnTo>
                    <a:pt x="119" y="82"/>
                  </a:lnTo>
                  <a:lnTo>
                    <a:pt x="119" y="82"/>
                  </a:lnTo>
                  <a:lnTo>
                    <a:pt x="116" y="60"/>
                  </a:lnTo>
                  <a:lnTo>
                    <a:pt x="113" y="36"/>
                  </a:lnTo>
                  <a:lnTo>
                    <a:pt x="113" y="36"/>
                  </a:lnTo>
                  <a:lnTo>
                    <a:pt x="110" y="24"/>
                  </a:lnTo>
                  <a:lnTo>
                    <a:pt x="104" y="13"/>
                  </a:lnTo>
                  <a:lnTo>
                    <a:pt x="104" y="13"/>
                  </a:lnTo>
                  <a:lnTo>
                    <a:pt x="93" y="6"/>
                  </a:lnTo>
                  <a:lnTo>
                    <a:pt x="83" y="3"/>
                  </a:lnTo>
                  <a:lnTo>
                    <a:pt x="74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8" y="7"/>
                  </a:lnTo>
                  <a:lnTo>
                    <a:pt x="49" y="14"/>
                  </a:lnTo>
                  <a:lnTo>
                    <a:pt x="42" y="22"/>
                  </a:lnTo>
                  <a:lnTo>
                    <a:pt x="35" y="30"/>
                  </a:lnTo>
                  <a:lnTo>
                    <a:pt x="31" y="37"/>
                  </a:lnTo>
                  <a:lnTo>
                    <a:pt x="26" y="46"/>
                  </a:lnTo>
                  <a:lnTo>
                    <a:pt x="24" y="57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0" y="99"/>
                  </a:lnTo>
                  <a:lnTo>
                    <a:pt x="15" y="131"/>
                  </a:lnTo>
                  <a:lnTo>
                    <a:pt x="8" y="160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7" y="201"/>
                  </a:lnTo>
                  <a:lnTo>
                    <a:pt x="14" y="211"/>
                  </a:lnTo>
                  <a:lnTo>
                    <a:pt x="21" y="220"/>
                  </a:lnTo>
                  <a:lnTo>
                    <a:pt x="29" y="226"/>
                  </a:lnTo>
                  <a:lnTo>
                    <a:pt x="35" y="232"/>
                  </a:lnTo>
                  <a:lnTo>
                    <a:pt x="43" y="237"/>
                  </a:lnTo>
                  <a:lnTo>
                    <a:pt x="52" y="240"/>
                  </a:lnTo>
                  <a:lnTo>
                    <a:pt x="60" y="241"/>
                  </a:lnTo>
                  <a:lnTo>
                    <a:pt x="60" y="241"/>
                  </a:lnTo>
                  <a:lnTo>
                    <a:pt x="52" y="226"/>
                  </a:lnTo>
                  <a:lnTo>
                    <a:pt x="45" y="211"/>
                  </a:lnTo>
                  <a:lnTo>
                    <a:pt x="40" y="194"/>
                  </a:lnTo>
                  <a:lnTo>
                    <a:pt x="35" y="176"/>
                  </a:lnTo>
                  <a:lnTo>
                    <a:pt x="35" y="176"/>
                  </a:lnTo>
                  <a:lnTo>
                    <a:pt x="34" y="170"/>
                  </a:lnTo>
                  <a:lnTo>
                    <a:pt x="34" y="160"/>
                  </a:lnTo>
                  <a:lnTo>
                    <a:pt x="29" y="111"/>
                  </a:lnTo>
                  <a:lnTo>
                    <a:pt x="40" y="91"/>
                  </a:lnTo>
                  <a:lnTo>
                    <a:pt x="40" y="123"/>
                  </a:lnTo>
                  <a:lnTo>
                    <a:pt x="40" y="123"/>
                  </a:lnTo>
                  <a:lnTo>
                    <a:pt x="44" y="109"/>
                  </a:lnTo>
                  <a:lnTo>
                    <a:pt x="48" y="95"/>
                  </a:lnTo>
                  <a:lnTo>
                    <a:pt x="50" y="79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6" y="42"/>
                  </a:lnTo>
                  <a:lnTo>
                    <a:pt x="60" y="33"/>
                  </a:lnTo>
                  <a:lnTo>
                    <a:pt x="67" y="25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80" y="18"/>
                  </a:lnTo>
                  <a:lnTo>
                    <a:pt x="85" y="19"/>
                  </a:lnTo>
                  <a:lnTo>
                    <a:pt x="90" y="22"/>
                  </a:lnTo>
                  <a:lnTo>
                    <a:pt x="94" y="25"/>
                  </a:lnTo>
                  <a:lnTo>
                    <a:pt x="98" y="30"/>
                  </a:lnTo>
                  <a:lnTo>
                    <a:pt x="101" y="35"/>
                  </a:lnTo>
                  <a:lnTo>
                    <a:pt x="103" y="42"/>
                  </a:lnTo>
                  <a:lnTo>
                    <a:pt x="104" y="50"/>
                  </a:lnTo>
                  <a:lnTo>
                    <a:pt x="104" y="50"/>
                  </a:lnTo>
                  <a:close/>
                </a:path>
              </a:pathLst>
            </a:custGeom>
            <a:solidFill>
              <a:srgbClr val="33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24"/>
            <p:cNvSpPr>
              <a:spLocks/>
            </p:cNvSpPr>
            <p:nvPr/>
          </p:nvSpPr>
          <p:spPr bwMode="auto">
            <a:xfrm>
              <a:off x="1125538" y="2987680"/>
              <a:ext cx="147638" cy="363538"/>
            </a:xfrm>
            <a:custGeom>
              <a:avLst/>
              <a:gdLst>
                <a:gd name="T0" fmla="*/ 64 w 93"/>
                <a:gd name="T1" fmla="*/ 33 h 229"/>
                <a:gd name="T2" fmla="*/ 63 w 93"/>
                <a:gd name="T3" fmla="*/ 25 h 229"/>
                <a:gd name="T4" fmla="*/ 58 w 93"/>
                <a:gd name="T5" fmla="*/ 13 h 229"/>
                <a:gd name="T6" fmla="*/ 50 w 93"/>
                <a:gd name="T7" fmla="*/ 5 h 229"/>
                <a:gd name="T8" fmla="*/ 40 w 93"/>
                <a:gd name="T9" fmla="*/ 1 h 229"/>
                <a:gd name="T10" fmla="*/ 34 w 93"/>
                <a:gd name="T11" fmla="*/ 0 h 229"/>
                <a:gd name="T12" fmla="*/ 20 w 93"/>
                <a:gd name="T13" fmla="*/ 16 h 229"/>
                <a:gd name="T14" fmla="*/ 12 w 93"/>
                <a:gd name="T15" fmla="*/ 36 h 229"/>
                <a:gd name="T16" fmla="*/ 11 w 93"/>
                <a:gd name="T17" fmla="*/ 44 h 229"/>
                <a:gd name="T18" fmla="*/ 17 w 93"/>
                <a:gd name="T19" fmla="*/ 32 h 229"/>
                <a:gd name="T20" fmla="*/ 31 w 93"/>
                <a:gd name="T21" fmla="*/ 15 h 229"/>
                <a:gd name="T22" fmla="*/ 40 w 93"/>
                <a:gd name="T23" fmla="*/ 9 h 229"/>
                <a:gd name="T24" fmla="*/ 52 w 93"/>
                <a:gd name="T25" fmla="*/ 25 h 229"/>
                <a:gd name="T26" fmla="*/ 56 w 93"/>
                <a:gd name="T27" fmla="*/ 44 h 229"/>
                <a:gd name="T28" fmla="*/ 58 w 93"/>
                <a:gd name="T29" fmla="*/ 52 h 229"/>
                <a:gd name="T30" fmla="*/ 62 w 93"/>
                <a:gd name="T31" fmla="*/ 68 h 229"/>
                <a:gd name="T32" fmla="*/ 62 w 93"/>
                <a:gd name="T33" fmla="*/ 83 h 229"/>
                <a:gd name="T34" fmla="*/ 58 w 93"/>
                <a:gd name="T35" fmla="*/ 100 h 229"/>
                <a:gd name="T36" fmla="*/ 56 w 93"/>
                <a:gd name="T37" fmla="*/ 108 h 229"/>
                <a:gd name="T38" fmla="*/ 45 w 93"/>
                <a:gd name="T39" fmla="*/ 112 h 229"/>
                <a:gd name="T40" fmla="*/ 32 w 93"/>
                <a:gd name="T41" fmla="*/ 113 h 229"/>
                <a:gd name="T42" fmla="*/ 0 w 93"/>
                <a:gd name="T43" fmla="*/ 106 h 229"/>
                <a:gd name="T44" fmla="*/ 8 w 93"/>
                <a:gd name="T45" fmla="*/ 112 h 229"/>
                <a:gd name="T46" fmla="*/ 25 w 93"/>
                <a:gd name="T47" fmla="*/ 119 h 229"/>
                <a:gd name="T48" fmla="*/ 34 w 93"/>
                <a:gd name="T49" fmla="*/ 122 h 229"/>
                <a:gd name="T50" fmla="*/ 59 w 93"/>
                <a:gd name="T51" fmla="*/ 163 h 229"/>
                <a:gd name="T52" fmla="*/ 34 w 93"/>
                <a:gd name="T53" fmla="*/ 160 h 229"/>
                <a:gd name="T54" fmla="*/ 48 w 93"/>
                <a:gd name="T55" fmla="*/ 176 h 229"/>
                <a:gd name="T56" fmla="*/ 68 w 93"/>
                <a:gd name="T57" fmla="*/ 211 h 229"/>
                <a:gd name="T58" fmla="*/ 93 w 93"/>
                <a:gd name="T59" fmla="*/ 197 h 229"/>
                <a:gd name="T60" fmla="*/ 89 w 93"/>
                <a:gd name="T61" fmla="*/ 197 h 229"/>
                <a:gd name="T62" fmla="*/ 81 w 93"/>
                <a:gd name="T63" fmla="*/ 194 h 229"/>
                <a:gd name="T64" fmla="*/ 77 w 93"/>
                <a:gd name="T65" fmla="*/ 187 h 229"/>
                <a:gd name="T66" fmla="*/ 76 w 93"/>
                <a:gd name="T67" fmla="*/ 176 h 229"/>
                <a:gd name="T68" fmla="*/ 77 w 93"/>
                <a:gd name="T69" fmla="*/ 169 h 229"/>
                <a:gd name="T70" fmla="*/ 70 w 93"/>
                <a:gd name="T71" fmla="*/ 185 h 229"/>
                <a:gd name="T72" fmla="*/ 70 w 93"/>
                <a:gd name="T73" fmla="*/ 176 h 229"/>
                <a:gd name="T74" fmla="*/ 70 w 93"/>
                <a:gd name="T75" fmla="*/ 160 h 229"/>
                <a:gd name="T76" fmla="*/ 65 w 93"/>
                <a:gd name="T77" fmla="*/ 144 h 229"/>
                <a:gd name="T78" fmla="*/ 58 w 93"/>
                <a:gd name="T79" fmla="*/ 128 h 229"/>
                <a:gd name="T80" fmla="*/ 54 w 93"/>
                <a:gd name="T81" fmla="*/ 122 h 229"/>
                <a:gd name="T82" fmla="*/ 62 w 93"/>
                <a:gd name="T83" fmla="*/ 115 h 229"/>
                <a:gd name="T84" fmla="*/ 70 w 93"/>
                <a:gd name="T85" fmla="*/ 104 h 229"/>
                <a:gd name="T86" fmla="*/ 72 w 93"/>
                <a:gd name="T87" fmla="*/ 90 h 229"/>
                <a:gd name="T88" fmla="*/ 72 w 93"/>
                <a:gd name="T89" fmla="*/ 62 h 229"/>
                <a:gd name="T90" fmla="*/ 70 w 93"/>
                <a:gd name="T91" fmla="*/ 4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3" h="229">
                  <a:moveTo>
                    <a:pt x="70" y="47"/>
                  </a:moveTo>
                  <a:lnTo>
                    <a:pt x="64" y="33"/>
                  </a:lnTo>
                  <a:lnTo>
                    <a:pt x="64" y="33"/>
                  </a:lnTo>
                  <a:lnTo>
                    <a:pt x="63" y="25"/>
                  </a:lnTo>
                  <a:lnTo>
                    <a:pt x="61" y="18"/>
                  </a:lnTo>
                  <a:lnTo>
                    <a:pt x="58" y="13"/>
                  </a:lnTo>
                  <a:lnTo>
                    <a:pt x="54" y="8"/>
                  </a:lnTo>
                  <a:lnTo>
                    <a:pt x="50" y="5"/>
                  </a:lnTo>
                  <a:lnTo>
                    <a:pt x="45" y="2"/>
                  </a:lnTo>
                  <a:lnTo>
                    <a:pt x="40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7" y="8"/>
                  </a:lnTo>
                  <a:lnTo>
                    <a:pt x="20" y="16"/>
                  </a:lnTo>
                  <a:lnTo>
                    <a:pt x="16" y="25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7" y="32"/>
                  </a:lnTo>
                  <a:lnTo>
                    <a:pt x="23" y="23"/>
                  </a:lnTo>
                  <a:lnTo>
                    <a:pt x="31" y="15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7" y="17"/>
                  </a:lnTo>
                  <a:lnTo>
                    <a:pt x="52" y="25"/>
                  </a:lnTo>
                  <a:lnTo>
                    <a:pt x="55" y="3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8" y="52"/>
                  </a:lnTo>
                  <a:lnTo>
                    <a:pt x="61" y="60"/>
                  </a:lnTo>
                  <a:lnTo>
                    <a:pt x="62" y="68"/>
                  </a:lnTo>
                  <a:lnTo>
                    <a:pt x="63" y="76"/>
                  </a:lnTo>
                  <a:lnTo>
                    <a:pt x="62" y="83"/>
                  </a:lnTo>
                  <a:lnTo>
                    <a:pt x="61" y="91"/>
                  </a:lnTo>
                  <a:lnTo>
                    <a:pt x="58" y="100"/>
                  </a:lnTo>
                  <a:lnTo>
                    <a:pt x="56" y="108"/>
                  </a:lnTo>
                  <a:lnTo>
                    <a:pt x="56" y="108"/>
                  </a:lnTo>
                  <a:lnTo>
                    <a:pt x="50" y="110"/>
                  </a:lnTo>
                  <a:lnTo>
                    <a:pt x="45" y="112"/>
                  </a:lnTo>
                  <a:lnTo>
                    <a:pt x="39" y="112"/>
                  </a:lnTo>
                  <a:lnTo>
                    <a:pt x="32" y="113"/>
                  </a:lnTo>
                  <a:lnTo>
                    <a:pt x="17" y="110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8" y="112"/>
                  </a:lnTo>
                  <a:lnTo>
                    <a:pt x="17" y="117"/>
                  </a:lnTo>
                  <a:lnTo>
                    <a:pt x="25" y="119"/>
                  </a:lnTo>
                  <a:lnTo>
                    <a:pt x="34" y="122"/>
                  </a:lnTo>
                  <a:lnTo>
                    <a:pt x="34" y="122"/>
                  </a:lnTo>
                  <a:lnTo>
                    <a:pt x="41" y="123"/>
                  </a:lnTo>
                  <a:lnTo>
                    <a:pt x="59" y="163"/>
                  </a:lnTo>
                  <a:lnTo>
                    <a:pt x="38" y="161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48" y="176"/>
                  </a:lnTo>
                  <a:lnTo>
                    <a:pt x="59" y="193"/>
                  </a:lnTo>
                  <a:lnTo>
                    <a:pt x="68" y="211"/>
                  </a:lnTo>
                  <a:lnTo>
                    <a:pt x="75" y="229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89" y="197"/>
                  </a:lnTo>
                  <a:lnTo>
                    <a:pt x="84" y="196"/>
                  </a:lnTo>
                  <a:lnTo>
                    <a:pt x="81" y="194"/>
                  </a:lnTo>
                  <a:lnTo>
                    <a:pt x="79" y="190"/>
                  </a:lnTo>
                  <a:lnTo>
                    <a:pt x="77" y="187"/>
                  </a:lnTo>
                  <a:lnTo>
                    <a:pt x="76" y="181"/>
                  </a:lnTo>
                  <a:lnTo>
                    <a:pt x="76" y="176"/>
                  </a:lnTo>
                  <a:lnTo>
                    <a:pt x="77" y="169"/>
                  </a:lnTo>
                  <a:lnTo>
                    <a:pt x="77" y="169"/>
                  </a:lnTo>
                  <a:lnTo>
                    <a:pt x="74" y="177"/>
                  </a:lnTo>
                  <a:lnTo>
                    <a:pt x="70" y="185"/>
                  </a:lnTo>
                  <a:lnTo>
                    <a:pt x="70" y="185"/>
                  </a:lnTo>
                  <a:lnTo>
                    <a:pt x="70" y="176"/>
                  </a:lnTo>
                  <a:lnTo>
                    <a:pt x="70" y="168"/>
                  </a:lnTo>
                  <a:lnTo>
                    <a:pt x="70" y="160"/>
                  </a:lnTo>
                  <a:lnTo>
                    <a:pt x="67" y="152"/>
                  </a:lnTo>
                  <a:lnTo>
                    <a:pt x="65" y="144"/>
                  </a:lnTo>
                  <a:lnTo>
                    <a:pt x="62" y="136"/>
                  </a:lnTo>
                  <a:lnTo>
                    <a:pt x="58" y="128"/>
                  </a:lnTo>
                  <a:lnTo>
                    <a:pt x="54" y="122"/>
                  </a:lnTo>
                  <a:lnTo>
                    <a:pt x="54" y="122"/>
                  </a:lnTo>
                  <a:lnTo>
                    <a:pt x="58" y="118"/>
                  </a:lnTo>
                  <a:lnTo>
                    <a:pt x="62" y="115"/>
                  </a:lnTo>
                  <a:lnTo>
                    <a:pt x="66" y="109"/>
                  </a:lnTo>
                  <a:lnTo>
                    <a:pt x="70" y="104"/>
                  </a:lnTo>
                  <a:lnTo>
                    <a:pt x="70" y="104"/>
                  </a:lnTo>
                  <a:lnTo>
                    <a:pt x="72" y="90"/>
                  </a:lnTo>
                  <a:lnTo>
                    <a:pt x="73" y="77"/>
                  </a:lnTo>
                  <a:lnTo>
                    <a:pt x="72" y="62"/>
                  </a:lnTo>
                  <a:lnTo>
                    <a:pt x="70" y="47"/>
                  </a:lnTo>
                  <a:lnTo>
                    <a:pt x="70" y="47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25"/>
            <p:cNvSpPr>
              <a:spLocks/>
            </p:cNvSpPr>
            <p:nvPr/>
          </p:nvSpPr>
          <p:spPr bwMode="auto">
            <a:xfrm>
              <a:off x="1243013" y="3090868"/>
              <a:ext cx="100013" cy="123825"/>
            </a:xfrm>
            <a:custGeom>
              <a:avLst/>
              <a:gdLst>
                <a:gd name="T0" fmla="*/ 5 w 63"/>
                <a:gd name="T1" fmla="*/ 0 h 78"/>
                <a:gd name="T2" fmla="*/ 5 w 63"/>
                <a:gd name="T3" fmla="*/ 0 h 78"/>
                <a:gd name="T4" fmla="*/ 5 w 63"/>
                <a:gd name="T5" fmla="*/ 15 h 78"/>
                <a:gd name="T6" fmla="*/ 3 w 63"/>
                <a:gd name="T7" fmla="*/ 29 h 78"/>
                <a:gd name="T8" fmla="*/ 2 w 63"/>
                <a:gd name="T9" fmla="*/ 42 h 78"/>
                <a:gd name="T10" fmla="*/ 0 w 63"/>
                <a:gd name="T11" fmla="*/ 57 h 78"/>
                <a:gd name="T12" fmla="*/ 12 w 63"/>
                <a:gd name="T13" fmla="*/ 69 h 78"/>
                <a:gd name="T14" fmla="*/ 28 w 63"/>
                <a:gd name="T15" fmla="*/ 69 h 78"/>
                <a:gd name="T16" fmla="*/ 44 w 63"/>
                <a:gd name="T17" fmla="*/ 69 h 78"/>
                <a:gd name="T18" fmla="*/ 44 w 63"/>
                <a:gd name="T19" fmla="*/ 69 h 78"/>
                <a:gd name="T20" fmla="*/ 54 w 63"/>
                <a:gd name="T21" fmla="*/ 74 h 78"/>
                <a:gd name="T22" fmla="*/ 63 w 63"/>
                <a:gd name="T23" fmla="*/ 78 h 78"/>
                <a:gd name="T24" fmla="*/ 63 w 63"/>
                <a:gd name="T25" fmla="*/ 78 h 78"/>
                <a:gd name="T26" fmla="*/ 61 w 63"/>
                <a:gd name="T27" fmla="*/ 61 h 78"/>
                <a:gd name="T28" fmla="*/ 56 w 63"/>
                <a:gd name="T29" fmla="*/ 47 h 78"/>
                <a:gd name="T30" fmla="*/ 52 w 63"/>
                <a:gd name="T31" fmla="*/ 33 h 78"/>
                <a:gd name="T32" fmla="*/ 45 w 63"/>
                <a:gd name="T33" fmla="*/ 23 h 78"/>
                <a:gd name="T34" fmla="*/ 37 w 63"/>
                <a:gd name="T35" fmla="*/ 14 h 78"/>
                <a:gd name="T36" fmla="*/ 27 w 63"/>
                <a:gd name="T37" fmla="*/ 7 h 78"/>
                <a:gd name="T38" fmla="*/ 17 w 63"/>
                <a:gd name="T39" fmla="*/ 3 h 78"/>
                <a:gd name="T40" fmla="*/ 5 w 63"/>
                <a:gd name="T41" fmla="*/ 0 h 78"/>
                <a:gd name="T42" fmla="*/ 5 w 63"/>
                <a:gd name="T4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3" h="78">
                  <a:moveTo>
                    <a:pt x="5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3" y="29"/>
                  </a:lnTo>
                  <a:lnTo>
                    <a:pt x="2" y="42"/>
                  </a:lnTo>
                  <a:lnTo>
                    <a:pt x="0" y="57"/>
                  </a:lnTo>
                  <a:lnTo>
                    <a:pt x="12" y="69"/>
                  </a:lnTo>
                  <a:lnTo>
                    <a:pt x="28" y="69"/>
                  </a:lnTo>
                  <a:lnTo>
                    <a:pt x="44" y="69"/>
                  </a:lnTo>
                  <a:lnTo>
                    <a:pt x="44" y="69"/>
                  </a:lnTo>
                  <a:lnTo>
                    <a:pt x="54" y="74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1" y="61"/>
                  </a:lnTo>
                  <a:lnTo>
                    <a:pt x="56" y="47"/>
                  </a:lnTo>
                  <a:lnTo>
                    <a:pt x="52" y="33"/>
                  </a:lnTo>
                  <a:lnTo>
                    <a:pt x="45" y="23"/>
                  </a:lnTo>
                  <a:lnTo>
                    <a:pt x="37" y="14"/>
                  </a:lnTo>
                  <a:lnTo>
                    <a:pt x="27" y="7"/>
                  </a:lnTo>
                  <a:lnTo>
                    <a:pt x="17" y="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D27E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326"/>
            <p:cNvSpPr>
              <a:spLocks noEditPoints="1"/>
            </p:cNvSpPr>
            <p:nvPr/>
          </p:nvSpPr>
          <p:spPr bwMode="auto">
            <a:xfrm>
              <a:off x="1125538" y="3001968"/>
              <a:ext cx="100013" cy="165100"/>
            </a:xfrm>
            <a:custGeom>
              <a:avLst/>
              <a:gdLst>
                <a:gd name="T0" fmla="*/ 56 w 63"/>
                <a:gd name="T1" fmla="*/ 99 h 104"/>
                <a:gd name="T2" fmla="*/ 56 w 63"/>
                <a:gd name="T3" fmla="*/ 99 h 104"/>
                <a:gd name="T4" fmla="*/ 58 w 63"/>
                <a:gd name="T5" fmla="*/ 91 h 104"/>
                <a:gd name="T6" fmla="*/ 61 w 63"/>
                <a:gd name="T7" fmla="*/ 82 h 104"/>
                <a:gd name="T8" fmla="*/ 62 w 63"/>
                <a:gd name="T9" fmla="*/ 74 h 104"/>
                <a:gd name="T10" fmla="*/ 63 w 63"/>
                <a:gd name="T11" fmla="*/ 67 h 104"/>
                <a:gd name="T12" fmla="*/ 62 w 63"/>
                <a:gd name="T13" fmla="*/ 59 h 104"/>
                <a:gd name="T14" fmla="*/ 61 w 63"/>
                <a:gd name="T15" fmla="*/ 51 h 104"/>
                <a:gd name="T16" fmla="*/ 58 w 63"/>
                <a:gd name="T17" fmla="*/ 43 h 104"/>
                <a:gd name="T18" fmla="*/ 56 w 63"/>
                <a:gd name="T19" fmla="*/ 35 h 104"/>
                <a:gd name="T20" fmla="*/ 56 w 63"/>
                <a:gd name="T21" fmla="*/ 35 h 104"/>
                <a:gd name="T22" fmla="*/ 55 w 63"/>
                <a:gd name="T23" fmla="*/ 25 h 104"/>
                <a:gd name="T24" fmla="*/ 52 w 63"/>
                <a:gd name="T25" fmla="*/ 16 h 104"/>
                <a:gd name="T26" fmla="*/ 47 w 63"/>
                <a:gd name="T27" fmla="*/ 8 h 104"/>
                <a:gd name="T28" fmla="*/ 40 w 63"/>
                <a:gd name="T29" fmla="*/ 0 h 104"/>
                <a:gd name="T30" fmla="*/ 40 w 63"/>
                <a:gd name="T31" fmla="*/ 0 h 104"/>
                <a:gd name="T32" fmla="*/ 31 w 63"/>
                <a:gd name="T33" fmla="*/ 6 h 104"/>
                <a:gd name="T34" fmla="*/ 23 w 63"/>
                <a:gd name="T35" fmla="*/ 14 h 104"/>
                <a:gd name="T36" fmla="*/ 17 w 63"/>
                <a:gd name="T37" fmla="*/ 23 h 104"/>
                <a:gd name="T38" fmla="*/ 11 w 63"/>
                <a:gd name="T39" fmla="*/ 35 h 104"/>
                <a:gd name="T40" fmla="*/ 11 w 63"/>
                <a:gd name="T41" fmla="*/ 35 h 104"/>
                <a:gd name="T42" fmla="*/ 10 w 63"/>
                <a:gd name="T43" fmla="*/ 53 h 104"/>
                <a:gd name="T44" fmla="*/ 8 w 63"/>
                <a:gd name="T45" fmla="*/ 69 h 104"/>
                <a:gd name="T46" fmla="*/ 4 w 63"/>
                <a:gd name="T47" fmla="*/ 83 h 104"/>
                <a:gd name="T48" fmla="*/ 0 w 63"/>
                <a:gd name="T49" fmla="*/ 97 h 104"/>
                <a:gd name="T50" fmla="*/ 0 w 63"/>
                <a:gd name="T51" fmla="*/ 97 h 104"/>
                <a:gd name="T52" fmla="*/ 17 w 63"/>
                <a:gd name="T53" fmla="*/ 101 h 104"/>
                <a:gd name="T54" fmla="*/ 32 w 63"/>
                <a:gd name="T55" fmla="*/ 104 h 104"/>
                <a:gd name="T56" fmla="*/ 39 w 63"/>
                <a:gd name="T57" fmla="*/ 103 h 104"/>
                <a:gd name="T58" fmla="*/ 45 w 63"/>
                <a:gd name="T59" fmla="*/ 103 h 104"/>
                <a:gd name="T60" fmla="*/ 50 w 63"/>
                <a:gd name="T61" fmla="*/ 101 h 104"/>
                <a:gd name="T62" fmla="*/ 56 w 63"/>
                <a:gd name="T63" fmla="*/ 99 h 104"/>
                <a:gd name="T64" fmla="*/ 56 w 63"/>
                <a:gd name="T65" fmla="*/ 99 h 104"/>
                <a:gd name="T66" fmla="*/ 17 w 63"/>
                <a:gd name="T67" fmla="*/ 42 h 104"/>
                <a:gd name="T68" fmla="*/ 22 w 63"/>
                <a:gd name="T69" fmla="*/ 42 h 104"/>
                <a:gd name="T70" fmla="*/ 22 w 63"/>
                <a:gd name="T71" fmla="*/ 42 h 104"/>
                <a:gd name="T72" fmla="*/ 22 w 63"/>
                <a:gd name="T73" fmla="*/ 53 h 104"/>
                <a:gd name="T74" fmla="*/ 21 w 63"/>
                <a:gd name="T75" fmla="*/ 65 h 104"/>
                <a:gd name="T76" fmla="*/ 18 w 63"/>
                <a:gd name="T77" fmla="*/ 79 h 104"/>
                <a:gd name="T78" fmla="*/ 13 w 63"/>
                <a:gd name="T79" fmla="*/ 94 h 104"/>
                <a:gd name="T80" fmla="*/ 8 w 63"/>
                <a:gd name="T81" fmla="*/ 94 h 104"/>
                <a:gd name="T82" fmla="*/ 8 w 63"/>
                <a:gd name="T83" fmla="*/ 94 h 104"/>
                <a:gd name="T84" fmla="*/ 11 w 63"/>
                <a:gd name="T85" fmla="*/ 81 h 104"/>
                <a:gd name="T86" fmla="*/ 13 w 63"/>
                <a:gd name="T87" fmla="*/ 69 h 104"/>
                <a:gd name="T88" fmla="*/ 16 w 63"/>
                <a:gd name="T89" fmla="*/ 55 h 104"/>
                <a:gd name="T90" fmla="*/ 17 w 63"/>
                <a:gd name="T91" fmla="*/ 42 h 104"/>
                <a:gd name="T92" fmla="*/ 17 w 63"/>
                <a:gd name="T93" fmla="*/ 4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3" h="104">
                  <a:moveTo>
                    <a:pt x="56" y="99"/>
                  </a:moveTo>
                  <a:lnTo>
                    <a:pt x="56" y="99"/>
                  </a:lnTo>
                  <a:lnTo>
                    <a:pt x="58" y="91"/>
                  </a:lnTo>
                  <a:lnTo>
                    <a:pt x="61" y="82"/>
                  </a:lnTo>
                  <a:lnTo>
                    <a:pt x="62" y="74"/>
                  </a:lnTo>
                  <a:lnTo>
                    <a:pt x="63" y="67"/>
                  </a:lnTo>
                  <a:lnTo>
                    <a:pt x="62" y="59"/>
                  </a:lnTo>
                  <a:lnTo>
                    <a:pt x="61" y="51"/>
                  </a:lnTo>
                  <a:lnTo>
                    <a:pt x="58" y="43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5" y="25"/>
                  </a:lnTo>
                  <a:lnTo>
                    <a:pt x="52" y="16"/>
                  </a:lnTo>
                  <a:lnTo>
                    <a:pt x="47" y="8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1" y="6"/>
                  </a:lnTo>
                  <a:lnTo>
                    <a:pt x="23" y="14"/>
                  </a:lnTo>
                  <a:lnTo>
                    <a:pt x="17" y="23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0" y="53"/>
                  </a:lnTo>
                  <a:lnTo>
                    <a:pt x="8" y="69"/>
                  </a:lnTo>
                  <a:lnTo>
                    <a:pt x="4" y="83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17" y="101"/>
                  </a:lnTo>
                  <a:lnTo>
                    <a:pt x="32" y="104"/>
                  </a:lnTo>
                  <a:lnTo>
                    <a:pt x="39" y="103"/>
                  </a:lnTo>
                  <a:lnTo>
                    <a:pt x="45" y="103"/>
                  </a:lnTo>
                  <a:lnTo>
                    <a:pt x="50" y="101"/>
                  </a:lnTo>
                  <a:lnTo>
                    <a:pt x="56" y="99"/>
                  </a:lnTo>
                  <a:lnTo>
                    <a:pt x="56" y="99"/>
                  </a:lnTo>
                  <a:close/>
                  <a:moveTo>
                    <a:pt x="17" y="42"/>
                  </a:moveTo>
                  <a:lnTo>
                    <a:pt x="22" y="42"/>
                  </a:lnTo>
                  <a:lnTo>
                    <a:pt x="22" y="42"/>
                  </a:lnTo>
                  <a:lnTo>
                    <a:pt x="22" y="53"/>
                  </a:lnTo>
                  <a:lnTo>
                    <a:pt x="21" y="65"/>
                  </a:lnTo>
                  <a:lnTo>
                    <a:pt x="18" y="79"/>
                  </a:lnTo>
                  <a:lnTo>
                    <a:pt x="13" y="94"/>
                  </a:lnTo>
                  <a:lnTo>
                    <a:pt x="8" y="94"/>
                  </a:lnTo>
                  <a:lnTo>
                    <a:pt x="8" y="94"/>
                  </a:lnTo>
                  <a:lnTo>
                    <a:pt x="11" y="81"/>
                  </a:lnTo>
                  <a:lnTo>
                    <a:pt x="13" y="69"/>
                  </a:lnTo>
                  <a:lnTo>
                    <a:pt x="16" y="55"/>
                  </a:lnTo>
                  <a:lnTo>
                    <a:pt x="17" y="42"/>
                  </a:lnTo>
                  <a:lnTo>
                    <a:pt x="17" y="42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27"/>
            <p:cNvSpPr>
              <a:spLocks/>
            </p:cNvSpPr>
            <p:nvPr/>
          </p:nvSpPr>
          <p:spPr bwMode="auto">
            <a:xfrm>
              <a:off x="1138238" y="3068643"/>
              <a:ext cx="22225" cy="82550"/>
            </a:xfrm>
            <a:custGeom>
              <a:avLst/>
              <a:gdLst>
                <a:gd name="T0" fmla="*/ 14 w 14"/>
                <a:gd name="T1" fmla="*/ 0 h 52"/>
                <a:gd name="T2" fmla="*/ 9 w 14"/>
                <a:gd name="T3" fmla="*/ 0 h 52"/>
                <a:gd name="T4" fmla="*/ 9 w 14"/>
                <a:gd name="T5" fmla="*/ 0 h 52"/>
                <a:gd name="T6" fmla="*/ 8 w 14"/>
                <a:gd name="T7" fmla="*/ 13 h 52"/>
                <a:gd name="T8" fmla="*/ 5 w 14"/>
                <a:gd name="T9" fmla="*/ 27 h 52"/>
                <a:gd name="T10" fmla="*/ 3 w 14"/>
                <a:gd name="T11" fmla="*/ 39 h 52"/>
                <a:gd name="T12" fmla="*/ 0 w 14"/>
                <a:gd name="T13" fmla="*/ 52 h 52"/>
                <a:gd name="T14" fmla="*/ 5 w 14"/>
                <a:gd name="T15" fmla="*/ 52 h 52"/>
                <a:gd name="T16" fmla="*/ 5 w 14"/>
                <a:gd name="T17" fmla="*/ 52 h 52"/>
                <a:gd name="T18" fmla="*/ 10 w 14"/>
                <a:gd name="T19" fmla="*/ 37 h 52"/>
                <a:gd name="T20" fmla="*/ 13 w 14"/>
                <a:gd name="T21" fmla="*/ 23 h 52"/>
                <a:gd name="T22" fmla="*/ 14 w 14"/>
                <a:gd name="T23" fmla="*/ 11 h 52"/>
                <a:gd name="T24" fmla="*/ 14 w 14"/>
                <a:gd name="T25" fmla="*/ 0 h 52"/>
                <a:gd name="T26" fmla="*/ 14 w 14"/>
                <a:gd name="T2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52">
                  <a:moveTo>
                    <a:pt x="14" y="0"/>
                  </a:moveTo>
                  <a:lnTo>
                    <a:pt x="9" y="0"/>
                  </a:lnTo>
                  <a:lnTo>
                    <a:pt x="9" y="0"/>
                  </a:lnTo>
                  <a:lnTo>
                    <a:pt x="8" y="13"/>
                  </a:lnTo>
                  <a:lnTo>
                    <a:pt x="5" y="27"/>
                  </a:lnTo>
                  <a:lnTo>
                    <a:pt x="3" y="39"/>
                  </a:lnTo>
                  <a:lnTo>
                    <a:pt x="0" y="52"/>
                  </a:lnTo>
                  <a:lnTo>
                    <a:pt x="5" y="52"/>
                  </a:lnTo>
                  <a:lnTo>
                    <a:pt x="5" y="52"/>
                  </a:lnTo>
                  <a:lnTo>
                    <a:pt x="10" y="37"/>
                  </a:lnTo>
                  <a:lnTo>
                    <a:pt x="13" y="23"/>
                  </a:lnTo>
                  <a:lnTo>
                    <a:pt x="14" y="11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328"/>
            <p:cNvSpPr>
              <a:spLocks/>
            </p:cNvSpPr>
            <p:nvPr/>
          </p:nvSpPr>
          <p:spPr bwMode="auto">
            <a:xfrm>
              <a:off x="893763" y="3082930"/>
              <a:ext cx="52388" cy="423864"/>
            </a:xfrm>
            <a:custGeom>
              <a:avLst/>
              <a:gdLst>
                <a:gd name="T0" fmla="*/ 31 w 33"/>
                <a:gd name="T1" fmla="*/ 0 h 267"/>
                <a:gd name="T2" fmla="*/ 10 w 33"/>
                <a:gd name="T3" fmla="*/ 10 h 267"/>
                <a:gd name="T4" fmla="*/ 10 w 33"/>
                <a:gd name="T5" fmla="*/ 10 h 267"/>
                <a:gd name="T6" fmla="*/ 7 w 33"/>
                <a:gd name="T7" fmla="*/ 11 h 267"/>
                <a:gd name="T8" fmla="*/ 5 w 33"/>
                <a:gd name="T9" fmla="*/ 14 h 267"/>
                <a:gd name="T10" fmla="*/ 3 w 33"/>
                <a:gd name="T11" fmla="*/ 19 h 267"/>
                <a:gd name="T12" fmla="*/ 2 w 33"/>
                <a:gd name="T13" fmla="*/ 27 h 267"/>
                <a:gd name="T14" fmla="*/ 0 w 33"/>
                <a:gd name="T15" fmla="*/ 48 h 267"/>
                <a:gd name="T16" fmla="*/ 0 w 33"/>
                <a:gd name="T17" fmla="*/ 80 h 267"/>
                <a:gd name="T18" fmla="*/ 0 w 33"/>
                <a:gd name="T19" fmla="*/ 80 h 267"/>
                <a:gd name="T20" fmla="*/ 1 w 33"/>
                <a:gd name="T21" fmla="*/ 118 h 267"/>
                <a:gd name="T22" fmla="*/ 14 w 33"/>
                <a:gd name="T23" fmla="*/ 267 h 267"/>
                <a:gd name="T24" fmla="*/ 33 w 33"/>
                <a:gd name="T25" fmla="*/ 267 h 267"/>
                <a:gd name="T26" fmla="*/ 18 w 33"/>
                <a:gd name="T27" fmla="*/ 121 h 267"/>
                <a:gd name="T28" fmla="*/ 18 w 33"/>
                <a:gd name="T29" fmla="*/ 121 h 267"/>
                <a:gd name="T30" fmla="*/ 15 w 33"/>
                <a:gd name="T31" fmla="*/ 97 h 267"/>
                <a:gd name="T32" fmla="*/ 14 w 33"/>
                <a:gd name="T33" fmla="*/ 74 h 267"/>
                <a:gd name="T34" fmla="*/ 13 w 33"/>
                <a:gd name="T35" fmla="*/ 54 h 267"/>
                <a:gd name="T36" fmla="*/ 14 w 33"/>
                <a:gd name="T37" fmla="*/ 38 h 267"/>
                <a:gd name="T38" fmla="*/ 16 w 33"/>
                <a:gd name="T39" fmla="*/ 23 h 267"/>
                <a:gd name="T40" fmla="*/ 20 w 33"/>
                <a:gd name="T41" fmla="*/ 13 h 267"/>
                <a:gd name="T42" fmla="*/ 24 w 33"/>
                <a:gd name="T43" fmla="*/ 5 h 267"/>
                <a:gd name="T44" fmla="*/ 28 w 33"/>
                <a:gd name="T45" fmla="*/ 2 h 267"/>
                <a:gd name="T46" fmla="*/ 31 w 33"/>
                <a:gd name="T47" fmla="*/ 0 h 267"/>
                <a:gd name="T48" fmla="*/ 31 w 33"/>
                <a:gd name="T49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" h="267">
                  <a:moveTo>
                    <a:pt x="31" y="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7" y="11"/>
                  </a:lnTo>
                  <a:lnTo>
                    <a:pt x="5" y="14"/>
                  </a:lnTo>
                  <a:lnTo>
                    <a:pt x="3" y="19"/>
                  </a:lnTo>
                  <a:lnTo>
                    <a:pt x="2" y="27"/>
                  </a:lnTo>
                  <a:lnTo>
                    <a:pt x="0" y="48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1" y="118"/>
                  </a:lnTo>
                  <a:lnTo>
                    <a:pt x="14" y="267"/>
                  </a:lnTo>
                  <a:lnTo>
                    <a:pt x="33" y="267"/>
                  </a:lnTo>
                  <a:lnTo>
                    <a:pt x="18" y="121"/>
                  </a:lnTo>
                  <a:lnTo>
                    <a:pt x="18" y="121"/>
                  </a:lnTo>
                  <a:lnTo>
                    <a:pt x="15" y="97"/>
                  </a:lnTo>
                  <a:lnTo>
                    <a:pt x="14" y="74"/>
                  </a:lnTo>
                  <a:lnTo>
                    <a:pt x="13" y="54"/>
                  </a:lnTo>
                  <a:lnTo>
                    <a:pt x="14" y="38"/>
                  </a:lnTo>
                  <a:lnTo>
                    <a:pt x="16" y="23"/>
                  </a:lnTo>
                  <a:lnTo>
                    <a:pt x="20" y="13"/>
                  </a:lnTo>
                  <a:lnTo>
                    <a:pt x="24" y="5"/>
                  </a:lnTo>
                  <a:lnTo>
                    <a:pt x="28" y="2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DA3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29"/>
            <p:cNvSpPr>
              <a:spLocks noEditPoints="1"/>
            </p:cNvSpPr>
            <p:nvPr/>
          </p:nvSpPr>
          <p:spPr bwMode="auto">
            <a:xfrm>
              <a:off x="1023939" y="2928943"/>
              <a:ext cx="203200" cy="330201"/>
            </a:xfrm>
            <a:custGeom>
              <a:avLst/>
              <a:gdLst>
                <a:gd name="T0" fmla="*/ 9 w 128"/>
                <a:gd name="T1" fmla="*/ 98 h 208"/>
                <a:gd name="T2" fmla="*/ 0 w 128"/>
                <a:gd name="T3" fmla="*/ 181 h 208"/>
                <a:gd name="T4" fmla="*/ 8 w 128"/>
                <a:gd name="T5" fmla="*/ 180 h 208"/>
                <a:gd name="T6" fmla="*/ 14 w 128"/>
                <a:gd name="T7" fmla="*/ 186 h 208"/>
                <a:gd name="T8" fmla="*/ 24 w 128"/>
                <a:gd name="T9" fmla="*/ 208 h 208"/>
                <a:gd name="T10" fmla="*/ 32 w 128"/>
                <a:gd name="T11" fmla="*/ 180 h 208"/>
                <a:gd name="T12" fmla="*/ 44 w 128"/>
                <a:gd name="T13" fmla="*/ 119 h 208"/>
                <a:gd name="T14" fmla="*/ 46 w 128"/>
                <a:gd name="T15" fmla="*/ 87 h 208"/>
                <a:gd name="T16" fmla="*/ 50 w 128"/>
                <a:gd name="T17" fmla="*/ 66 h 208"/>
                <a:gd name="T18" fmla="*/ 59 w 128"/>
                <a:gd name="T19" fmla="*/ 50 h 208"/>
                <a:gd name="T20" fmla="*/ 73 w 128"/>
                <a:gd name="T21" fmla="*/ 34 h 208"/>
                <a:gd name="T22" fmla="*/ 91 w 128"/>
                <a:gd name="T23" fmla="*/ 20 h 208"/>
                <a:gd name="T24" fmla="*/ 98 w 128"/>
                <a:gd name="T25" fmla="*/ 20 h 208"/>
                <a:gd name="T26" fmla="*/ 117 w 128"/>
                <a:gd name="T27" fmla="*/ 26 h 208"/>
                <a:gd name="T28" fmla="*/ 128 w 128"/>
                <a:gd name="T29" fmla="*/ 33 h 208"/>
                <a:gd name="T30" fmla="*/ 118 w 128"/>
                <a:gd name="T31" fmla="*/ 19 h 208"/>
                <a:gd name="T32" fmla="*/ 105 w 128"/>
                <a:gd name="T33" fmla="*/ 9 h 208"/>
                <a:gd name="T34" fmla="*/ 90 w 128"/>
                <a:gd name="T35" fmla="*/ 2 h 208"/>
                <a:gd name="T36" fmla="*/ 73 w 128"/>
                <a:gd name="T37" fmla="*/ 0 h 208"/>
                <a:gd name="T38" fmla="*/ 60 w 128"/>
                <a:gd name="T39" fmla="*/ 1 h 208"/>
                <a:gd name="T40" fmla="*/ 41 w 128"/>
                <a:gd name="T41" fmla="*/ 8 h 208"/>
                <a:gd name="T42" fmla="*/ 27 w 128"/>
                <a:gd name="T43" fmla="*/ 23 h 208"/>
                <a:gd name="T44" fmla="*/ 18 w 128"/>
                <a:gd name="T45" fmla="*/ 44 h 208"/>
                <a:gd name="T46" fmla="*/ 14 w 128"/>
                <a:gd name="T47" fmla="*/ 57 h 208"/>
                <a:gd name="T48" fmla="*/ 73 w 128"/>
                <a:gd name="T49" fmla="*/ 5 h 208"/>
                <a:gd name="T50" fmla="*/ 89 w 128"/>
                <a:gd name="T51" fmla="*/ 7 h 208"/>
                <a:gd name="T52" fmla="*/ 75 w 128"/>
                <a:gd name="T53" fmla="*/ 11 h 208"/>
                <a:gd name="T54" fmla="*/ 54 w 128"/>
                <a:gd name="T55" fmla="*/ 21 h 208"/>
                <a:gd name="T56" fmla="*/ 39 w 128"/>
                <a:gd name="T57" fmla="*/ 32 h 208"/>
                <a:gd name="T58" fmla="*/ 32 w 128"/>
                <a:gd name="T59" fmla="*/ 44 h 208"/>
                <a:gd name="T60" fmla="*/ 15 w 128"/>
                <a:gd name="T61" fmla="*/ 180 h 208"/>
                <a:gd name="T62" fmla="*/ 11 w 128"/>
                <a:gd name="T63" fmla="*/ 177 h 208"/>
                <a:gd name="T64" fmla="*/ 19 w 128"/>
                <a:gd name="T65" fmla="*/ 57 h 208"/>
                <a:gd name="T66" fmla="*/ 22 w 128"/>
                <a:gd name="T67" fmla="*/ 46 h 208"/>
                <a:gd name="T68" fmla="*/ 30 w 128"/>
                <a:gd name="T69" fmla="*/ 26 h 208"/>
                <a:gd name="T70" fmla="*/ 44 w 128"/>
                <a:gd name="T71" fmla="*/ 12 h 208"/>
                <a:gd name="T72" fmla="*/ 62 w 128"/>
                <a:gd name="T73" fmla="*/ 6 h 208"/>
                <a:gd name="T74" fmla="*/ 73 w 128"/>
                <a:gd name="T75" fmla="*/ 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208">
                  <a:moveTo>
                    <a:pt x="14" y="57"/>
                  </a:moveTo>
                  <a:lnTo>
                    <a:pt x="9" y="98"/>
                  </a:lnTo>
                  <a:lnTo>
                    <a:pt x="0" y="181"/>
                  </a:lnTo>
                  <a:lnTo>
                    <a:pt x="0" y="181"/>
                  </a:lnTo>
                  <a:lnTo>
                    <a:pt x="4" y="180"/>
                  </a:lnTo>
                  <a:lnTo>
                    <a:pt x="8" y="180"/>
                  </a:lnTo>
                  <a:lnTo>
                    <a:pt x="11" y="182"/>
                  </a:lnTo>
                  <a:lnTo>
                    <a:pt x="14" y="186"/>
                  </a:lnTo>
                  <a:lnTo>
                    <a:pt x="14" y="186"/>
                  </a:lnTo>
                  <a:lnTo>
                    <a:pt x="24" y="208"/>
                  </a:lnTo>
                  <a:lnTo>
                    <a:pt x="24" y="208"/>
                  </a:lnTo>
                  <a:lnTo>
                    <a:pt x="32" y="180"/>
                  </a:lnTo>
                  <a:lnTo>
                    <a:pt x="39" y="151"/>
                  </a:lnTo>
                  <a:lnTo>
                    <a:pt x="44" y="119"/>
                  </a:lnTo>
                  <a:lnTo>
                    <a:pt x="46" y="87"/>
                  </a:lnTo>
                  <a:lnTo>
                    <a:pt x="46" y="87"/>
                  </a:lnTo>
                  <a:lnTo>
                    <a:pt x="48" y="77"/>
                  </a:lnTo>
                  <a:lnTo>
                    <a:pt x="50" y="66"/>
                  </a:lnTo>
                  <a:lnTo>
                    <a:pt x="55" y="57"/>
                  </a:lnTo>
                  <a:lnTo>
                    <a:pt x="59" y="50"/>
                  </a:lnTo>
                  <a:lnTo>
                    <a:pt x="66" y="42"/>
                  </a:lnTo>
                  <a:lnTo>
                    <a:pt x="73" y="34"/>
                  </a:lnTo>
                  <a:lnTo>
                    <a:pt x="82" y="27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8" y="20"/>
                  </a:lnTo>
                  <a:lnTo>
                    <a:pt x="107" y="23"/>
                  </a:lnTo>
                  <a:lnTo>
                    <a:pt x="117" y="26"/>
                  </a:lnTo>
                  <a:lnTo>
                    <a:pt x="128" y="33"/>
                  </a:lnTo>
                  <a:lnTo>
                    <a:pt x="128" y="33"/>
                  </a:lnTo>
                  <a:lnTo>
                    <a:pt x="123" y="26"/>
                  </a:lnTo>
                  <a:lnTo>
                    <a:pt x="118" y="19"/>
                  </a:lnTo>
                  <a:lnTo>
                    <a:pt x="112" y="14"/>
                  </a:lnTo>
                  <a:lnTo>
                    <a:pt x="105" y="9"/>
                  </a:lnTo>
                  <a:lnTo>
                    <a:pt x="98" y="6"/>
                  </a:lnTo>
                  <a:lnTo>
                    <a:pt x="90" y="2"/>
                  </a:lnTo>
                  <a:lnTo>
                    <a:pt x="82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60" y="1"/>
                  </a:lnTo>
                  <a:lnTo>
                    <a:pt x="50" y="3"/>
                  </a:lnTo>
                  <a:lnTo>
                    <a:pt x="41" y="8"/>
                  </a:lnTo>
                  <a:lnTo>
                    <a:pt x="33" y="15"/>
                  </a:lnTo>
                  <a:lnTo>
                    <a:pt x="27" y="23"/>
                  </a:lnTo>
                  <a:lnTo>
                    <a:pt x="22" y="33"/>
                  </a:lnTo>
                  <a:lnTo>
                    <a:pt x="18" y="44"/>
                  </a:lnTo>
                  <a:lnTo>
                    <a:pt x="14" y="57"/>
                  </a:lnTo>
                  <a:lnTo>
                    <a:pt x="14" y="57"/>
                  </a:lnTo>
                  <a:close/>
                  <a:moveTo>
                    <a:pt x="73" y="5"/>
                  </a:moveTo>
                  <a:lnTo>
                    <a:pt x="73" y="5"/>
                  </a:lnTo>
                  <a:lnTo>
                    <a:pt x="81" y="6"/>
                  </a:lnTo>
                  <a:lnTo>
                    <a:pt x="89" y="7"/>
                  </a:lnTo>
                  <a:lnTo>
                    <a:pt x="89" y="7"/>
                  </a:lnTo>
                  <a:lnTo>
                    <a:pt x="75" y="11"/>
                  </a:lnTo>
                  <a:lnTo>
                    <a:pt x="64" y="16"/>
                  </a:lnTo>
                  <a:lnTo>
                    <a:pt x="54" y="21"/>
                  </a:lnTo>
                  <a:lnTo>
                    <a:pt x="46" y="27"/>
                  </a:lnTo>
                  <a:lnTo>
                    <a:pt x="39" y="32"/>
                  </a:lnTo>
                  <a:lnTo>
                    <a:pt x="35" y="38"/>
                  </a:lnTo>
                  <a:lnTo>
                    <a:pt x="32" y="44"/>
                  </a:lnTo>
                  <a:lnTo>
                    <a:pt x="31" y="51"/>
                  </a:lnTo>
                  <a:lnTo>
                    <a:pt x="15" y="180"/>
                  </a:lnTo>
                  <a:lnTo>
                    <a:pt x="15" y="180"/>
                  </a:lnTo>
                  <a:lnTo>
                    <a:pt x="11" y="177"/>
                  </a:lnTo>
                  <a:lnTo>
                    <a:pt x="5" y="176"/>
                  </a:lnTo>
                  <a:lnTo>
                    <a:pt x="19" y="57"/>
                  </a:lnTo>
                  <a:lnTo>
                    <a:pt x="19" y="57"/>
                  </a:lnTo>
                  <a:lnTo>
                    <a:pt x="22" y="46"/>
                  </a:lnTo>
                  <a:lnTo>
                    <a:pt x="26" y="35"/>
                  </a:lnTo>
                  <a:lnTo>
                    <a:pt x="30" y="26"/>
                  </a:lnTo>
                  <a:lnTo>
                    <a:pt x="37" y="18"/>
                  </a:lnTo>
                  <a:lnTo>
                    <a:pt x="44" y="12"/>
                  </a:lnTo>
                  <a:lnTo>
                    <a:pt x="53" y="8"/>
                  </a:lnTo>
                  <a:lnTo>
                    <a:pt x="62" y="6"/>
                  </a:lnTo>
                  <a:lnTo>
                    <a:pt x="73" y="5"/>
                  </a:lnTo>
                  <a:lnTo>
                    <a:pt x="73" y="5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30"/>
            <p:cNvSpPr>
              <a:spLocks/>
            </p:cNvSpPr>
            <p:nvPr/>
          </p:nvSpPr>
          <p:spPr bwMode="auto">
            <a:xfrm>
              <a:off x="1031875" y="2936880"/>
              <a:ext cx="133350" cy="277814"/>
            </a:xfrm>
            <a:custGeom>
              <a:avLst/>
              <a:gdLst>
                <a:gd name="T0" fmla="*/ 84 w 84"/>
                <a:gd name="T1" fmla="*/ 2 h 175"/>
                <a:gd name="T2" fmla="*/ 84 w 84"/>
                <a:gd name="T3" fmla="*/ 2 h 175"/>
                <a:gd name="T4" fmla="*/ 76 w 84"/>
                <a:gd name="T5" fmla="*/ 1 h 175"/>
                <a:gd name="T6" fmla="*/ 68 w 84"/>
                <a:gd name="T7" fmla="*/ 0 h 175"/>
                <a:gd name="T8" fmla="*/ 68 w 84"/>
                <a:gd name="T9" fmla="*/ 0 h 175"/>
                <a:gd name="T10" fmla="*/ 57 w 84"/>
                <a:gd name="T11" fmla="*/ 1 h 175"/>
                <a:gd name="T12" fmla="*/ 48 w 84"/>
                <a:gd name="T13" fmla="*/ 3 h 175"/>
                <a:gd name="T14" fmla="*/ 39 w 84"/>
                <a:gd name="T15" fmla="*/ 7 h 175"/>
                <a:gd name="T16" fmla="*/ 32 w 84"/>
                <a:gd name="T17" fmla="*/ 13 h 175"/>
                <a:gd name="T18" fmla="*/ 25 w 84"/>
                <a:gd name="T19" fmla="*/ 21 h 175"/>
                <a:gd name="T20" fmla="*/ 21 w 84"/>
                <a:gd name="T21" fmla="*/ 30 h 175"/>
                <a:gd name="T22" fmla="*/ 17 w 84"/>
                <a:gd name="T23" fmla="*/ 41 h 175"/>
                <a:gd name="T24" fmla="*/ 14 w 84"/>
                <a:gd name="T25" fmla="*/ 52 h 175"/>
                <a:gd name="T26" fmla="*/ 0 w 84"/>
                <a:gd name="T27" fmla="*/ 171 h 175"/>
                <a:gd name="T28" fmla="*/ 0 w 84"/>
                <a:gd name="T29" fmla="*/ 171 h 175"/>
                <a:gd name="T30" fmla="*/ 6 w 84"/>
                <a:gd name="T31" fmla="*/ 172 h 175"/>
                <a:gd name="T32" fmla="*/ 10 w 84"/>
                <a:gd name="T33" fmla="*/ 175 h 175"/>
                <a:gd name="T34" fmla="*/ 26 w 84"/>
                <a:gd name="T35" fmla="*/ 46 h 175"/>
                <a:gd name="T36" fmla="*/ 26 w 84"/>
                <a:gd name="T37" fmla="*/ 46 h 175"/>
                <a:gd name="T38" fmla="*/ 27 w 84"/>
                <a:gd name="T39" fmla="*/ 39 h 175"/>
                <a:gd name="T40" fmla="*/ 30 w 84"/>
                <a:gd name="T41" fmla="*/ 33 h 175"/>
                <a:gd name="T42" fmla="*/ 34 w 84"/>
                <a:gd name="T43" fmla="*/ 27 h 175"/>
                <a:gd name="T44" fmla="*/ 41 w 84"/>
                <a:gd name="T45" fmla="*/ 22 h 175"/>
                <a:gd name="T46" fmla="*/ 49 w 84"/>
                <a:gd name="T47" fmla="*/ 16 h 175"/>
                <a:gd name="T48" fmla="*/ 59 w 84"/>
                <a:gd name="T49" fmla="*/ 11 h 175"/>
                <a:gd name="T50" fmla="*/ 70 w 84"/>
                <a:gd name="T51" fmla="*/ 6 h 175"/>
                <a:gd name="T52" fmla="*/ 84 w 84"/>
                <a:gd name="T53" fmla="*/ 2 h 175"/>
                <a:gd name="T54" fmla="*/ 84 w 84"/>
                <a:gd name="T55" fmla="*/ 2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175">
                  <a:moveTo>
                    <a:pt x="84" y="2"/>
                  </a:moveTo>
                  <a:lnTo>
                    <a:pt x="84" y="2"/>
                  </a:lnTo>
                  <a:lnTo>
                    <a:pt x="76" y="1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57" y="1"/>
                  </a:lnTo>
                  <a:lnTo>
                    <a:pt x="48" y="3"/>
                  </a:lnTo>
                  <a:lnTo>
                    <a:pt x="39" y="7"/>
                  </a:lnTo>
                  <a:lnTo>
                    <a:pt x="32" y="13"/>
                  </a:lnTo>
                  <a:lnTo>
                    <a:pt x="25" y="21"/>
                  </a:lnTo>
                  <a:lnTo>
                    <a:pt x="21" y="30"/>
                  </a:lnTo>
                  <a:lnTo>
                    <a:pt x="17" y="41"/>
                  </a:lnTo>
                  <a:lnTo>
                    <a:pt x="14" y="52"/>
                  </a:lnTo>
                  <a:lnTo>
                    <a:pt x="0" y="171"/>
                  </a:lnTo>
                  <a:lnTo>
                    <a:pt x="0" y="171"/>
                  </a:lnTo>
                  <a:lnTo>
                    <a:pt x="6" y="172"/>
                  </a:lnTo>
                  <a:lnTo>
                    <a:pt x="10" y="175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7" y="39"/>
                  </a:lnTo>
                  <a:lnTo>
                    <a:pt x="30" y="33"/>
                  </a:lnTo>
                  <a:lnTo>
                    <a:pt x="34" y="27"/>
                  </a:lnTo>
                  <a:lnTo>
                    <a:pt x="41" y="22"/>
                  </a:lnTo>
                  <a:lnTo>
                    <a:pt x="49" y="16"/>
                  </a:lnTo>
                  <a:lnTo>
                    <a:pt x="59" y="11"/>
                  </a:lnTo>
                  <a:lnTo>
                    <a:pt x="70" y="6"/>
                  </a:lnTo>
                  <a:lnTo>
                    <a:pt x="84" y="2"/>
                  </a:lnTo>
                  <a:lnTo>
                    <a:pt x="84" y="2"/>
                  </a:lnTo>
                  <a:close/>
                </a:path>
              </a:pathLst>
            </a:custGeom>
            <a:solidFill>
              <a:srgbClr val="C161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31"/>
            <p:cNvSpPr>
              <a:spLocks noEditPoints="1"/>
            </p:cNvSpPr>
            <p:nvPr/>
          </p:nvSpPr>
          <p:spPr bwMode="auto">
            <a:xfrm>
              <a:off x="914401" y="3082930"/>
              <a:ext cx="123825" cy="423864"/>
            </a:xfrm>
            <a:custGeom>
              <a:avLst/>
              <a:gdLst>
                <a:gd name="T0" fmla="*/ 18 w 78"/>
                <a:gd name="T1" fmla="*/ 0 h 267"/>
                <a:gd name="T2" fmla="*/ 15 w 78"/>
                <a:gd name="T3" fmla="*/ 2 h 267"/>
                <a:gd name="T4" fmla="*/ 7 w 78"/>
                <a:gd name="T5" fmla="*/ 13 h 267"/>
                <a:gd name="T6" fmla="*/ 1 w 78"/>
                <a:gd name="T7" fmla="*/ 38 h 267"/>
                <a:gd name="T8" fmla="*/ 1 w 78"/>
                <a:gd name="T9" fmla="*/ 74 h 267"/>
                <a:gd name="T10" fmla="*/ 5 w 78"/>
                <a:gd name="T11" fmla="*/ 121 h 267"/>
                <a:gd name="T12" fmla="*/ 38 w 78"/>
                <a:gd name="T13" fmla="*/ 267 h 267"/>
                <a:gd name="T14" fmla="*/ 32 w 78"/>
                <a:gd name="T15" fmla="*/ 264 h 267"/>
                <a:gd name="T16" fmla="*/ 23 w 78"/>
                <a:gd name="T17" fmla="*/ 249 h 267"/>
                <a:gd name="T18" fmla="*/ 20 w 78"/>
                <a:gd name="T19" fmla="*/ 240 h 267"/>
                <a:gd name="T20" fmla="*/ 20 w 78"/>
                <a:gd name="T21" fmla="*/ 213 h 267"/>
                <a:gd name="T22" fmla="*/ 28 w 78"/>
                <a:gd name="T23" fmla="*/ 179 h 267"/>
                <a:gd name="T24" fmla="*/ 33 w 78"/>
                <a:gd name="T25" fmla="*/ 151 h 267"/>
                <a:gd name="T26" fmla="*/ 34 w 78"/>
                <a:gd name="T27" fmla="*/ 129 h 267"/>
                <a:gd name="T28" fmla="*/ 34 w 78"/>
                <a:gd name="T29" fmla="*/ 121 h 267"/>
                <a:gd name="T30" fmla="*/ 38 w 78"/>
                <a:gd name="T31" fmla="*/ 107 h 267"/>
                <a:gd name="T32" fmla="*/ 47 w 78"/>
                <a:gd name="T33" fmla="*/ 95 h 267"/>
                <a:gd name="T34" fmla="*/ 61 w 78"/>
                <a:gd name="T35" fmla="*/ 88 h 267"/>
                <a:gd name="T36" fmla="*/ 78 w 78"/>
                <a:gd name="T37" fmla="*/ 1 h 267"/>
                <a:gd name="T38" fmla="*/ 21 w 78"/>
                <a:gd name="T39" fmla="*/ 12 h 267"/>
                <a:gd name="T40" fmla="*/ 65 w 78"/>
                <a:gd name="T41" fmla="*/ 12 h 267"/>
                <a:gd name="T42" fmla="*/ 53 w 78"/>
                <a:gd name="T43" fmla="*/ 16 h 267"/>
                <a:gd name="T44" fmla="*/ 43 w 78"/>
                <a:gd name="T45" fmla="*/ 21 h 267"/>
                <a:gd name="T46" fmla="*/ 34 w 78"/>
                <a:gd name="T47" fmla="*/ 31 h 267"/>
                <a:gd name="T48" fmla="*/ 27 w 78"/>
                <a:gd name="T49" fmla="*/ 46 h 267"/>
                <a:gd name="T50" fmla="*/ 21 w 78"/>
                <a:gd name="T51" fmla="*/ 64 h 267"/>
                <a:gd name="T52" fmla="*/ 17 w 78"/>
                <a:gd name="T53" fmla="*/ 111 h 267"/>
                <a:gd name="T54" fmla="*/ 18 w 78"/>
                <a:gd name="T55" fmla="*/ 142 h 267"/>
                <a:gd name="T56" fmla="*/ 10 w 78"/>
                <a:gd name="T57" fmla="*/ 88 h 267"/>
                <a:gd name="T58" fmla="*/ 8 w 78"/>
                <a:gd name="T59" fmla="*/ 48 h 267"/>
                <a:gd name="T60" fmla="*/ 12 w 78"/>
                <a:gd name="T61" fmla="*/ 23 h 267"/>
                <a:gd name="T62" fmla="*/ 16 w 78"/>
                <a:gd name="T63" fmla="*/ 17 h 267"/>
                <a:gd name="T64" fmla="*/ 21 w 78"/>
                <a:gd name="T65" fmla="*/ 1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" h="267">
                  <a:moveTo>
                    <a:pt x="78" y="1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5" y="2"/>
                  </a:lnTo>
                  <a:lnTo>
                    <a:pt x="11" y="5"/>
                  </a:lnTo>
                  <a:lnTo>
                    <a:pt x="7" y="13"/>
                  </a:lnTo>
                  <a:lnTo>
                    <a:pt x="3" y="23"/>
                  </a:lnTo>
                  <a:lnTo>
                    <a:pt x="1" y="38"/>
                  </a:lnTo>
                  <a:lnTo>
                    <a:pt x="0" y="54"/>
                  </a:lnTo>
                  <a:lnTo>
                    <a:pt x="1" y="74"/>
                  </a:lnTo>
                  <a:lnTo>
                    <a:pt x="2" y="97"/>
                  </a:lnTo>
                  <a:lnTo>
                    <a:pt x="5" y="121"/>
                  </a:lnTo>
                  <a:lnTo>
                    <a:pt x="20" y="267"/>
                  </a:lnTo>
                  <a:lnTo>
                    <a:pt x="38" y="267"/>
                  </a:lnTo>
                  <a:lnTo>
                    <a:pt x="38" y="267"/>
                  </a:lnTo>
                  <a:lnTo>
                    <a:pt x="32" y="264"/>
                  </a:lnTo>
                  <a:lnTo>
                    <a:pt x="26" y="257"/>
                  </a:lnTo>
                  <a:lnTo>
                    <a:pt x="23" y="249"/>
                  </a:lnTo>
                  <a:lnTo>
                    <a:pt x="20" y="240"/>
                  </a:lnTo>
                  <a:lnTo>
                    <a:pt x="20" y="240"/>
                  </a:lnTo>
                  <a:lnTo>
                    <a:pt x="19" y="228"/>
                  </a:lnTo>
                  <a:lnTo>
                    <a:pt x="20" y="213"/>
                  </a:lnTo>
                  <a:lnTo>
                    <a:pt x="24" y="197"/>
                  </a:lnTo>
                  <a:lnTo>
                    <a:pt x="28" y="179"/>
                  </a:lnTo>
                  <a:lnTo>
                    <a:pt x="28" y="179"/>
                  </a:lnTo>
                  <a:lnTo>
                    <a:pt x="33" y="151"/>
                  </a:lnTo>
                  <a:lnTo>
                    <a:pt x="33" y="139"/>
                  </a:lnTo>
                  <a:lnTo>
                    <a:pt x="34" y="129"/>
                  </a:lnTo>
                  <a:lnTo>
                    <a:pt x="34" y="129"/>
                  </a:lnTo>
                  <a:lnTo>
                    <a:pt x="34" y="121"/>
                  </a:lnTo>
                  <a:lnTo>
                    <a:pt x="35" y="113"/>
                  </a:lnTo>
                  <a:lnTo>
                    <a:pt x="38" y="107"/>
                  </a:lnTo>
                  <a:lnTo>
                    <a:pt x="42" y="101"/>
                  </a:lnTo>
                  <a:lnTo>
                    <a:pt x="47" y="95"/>
                  </a:lnTo>
                  <a:lnTo>
                    <a:pt x="53" y="91"/>
                  </a:lnTo>
                  <a:lnTo>
                    <a:pt x="61" y="88"/>
                  </a:lnTo>
                  <a:lnTo>
                    <a:pt x="69" y="84"/>
                  </a:lnTo>
                  <a:lnTo>
                    <a:pt x="78" y="1"/>
                  </a:lnTo>
                  <a:lnTo>
                    <a:pt x="78" y="1"/>
                  </a:lnTo>
                  <a:close/>
                  <a:moveTo>
                    <a:pt x="21" y="12"/>
                  </a:moveTo>
                  <a:lnTo>
                    <a:pt x="65" y="12"/>
                  </a:lnTo>
                  <a:lnTo>
                    <a:pt x="65" y="12"/>
                  </a:lnTo>
                  <a:lnTo>
                    <a:pt x="60" y="13"/>
                  </a:lnTo>
                  <a:lnTo>
                    <a:pt x="53" y="16"/>
                  </a:lnTo>
                  <a:lnTo>
                    <a:pt x="48" y="18"/>
                  </a:lnTo>
                  <a:lnTo>
                    <a:pt x="43" y="21"/>
                  </a:lnTo>
                  <a:lnTo>
                    <a:pt x="38" y="26"/>
                  </a:lnTo>
                  <a:lnTo>
                    <a:pt x="34" y="31"/>
                  </a:lnTo>
                  <a:lnTo>
                    <a:pt x="30" y="38"/>
                  </a:lnTo>
                  <a:lnTo>
                    <a:pt x="27" y="46"/>
                  </a:lnTo>
                  <a:lnTo>
                    <a:pt x="25" y="54"/>
                  </a:lnTo>
                  <a:lnTo>
                    <a:pt x="21" y="64"/>
                  </a:lnTo>
                  <a:lnTo>
                    <a:pt x="19" y="85"/>
                  </a:lnTo>
                  <a:lnTo>
                    <a:pt x="17" y="111"/>
                  </a:lnTo>
                  <a:lnTo>
                    <a:pt x="18" y="142"/>
                  </a:lnTo>
                  <a:lnTo>
                    <a:pt x="18" y="142"/>
                  </a:lnTo>
                  <a:lnTo>
                    <a:pt x="12" y="112"/>
                  </a:lnTo>
                  <a:lnTo>
                    <a:pt x="10" y="88"/>
                  </a:lnTo>
                  <a:lnTo>
                    <a:pt x="8" y="66"/>
                  </a:lnTo>
                  <a:lnTo>
                    <a:pt x="8" y="48"/>
                  </a:lnTo>
                  <a:lnTo>
                    <a:pt x="9" y="35"/>
                  </a:lnTo>
                  <a:lnTo>
                    <a:pt x="12" y="23"/>
                  </a:lnTo>
                  <a:lnTo>
                    <a:pt x="14" y="20"/>
                  </a:lnTo>
                  <a:lnTo>
                    <a:pt x="16" y="17"/>
                  </a:lnTo>
                  <a:lnTo>
                    <a:pt x="19" y="14"/>
                  </a:lnTo>
                  <a:lnTo>
                    <a:pt x="21" y="12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D27E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32"/>
            <p:cNvSpPr>
              <a:spLocks/>
            </p:cNvSpPr>
            <p:nvPr/>
          </p:nvSpPr>
          <p:spPr bwMode="auto">
            <a:xfrm>
              <a:off x="927100" y="3101981"/>
              <a:ext cx="90488" cy="206375"/>
            </a:xfrm>
            <a:custGeom>
              <a:avLst/>
              <a:gdLst>
                <a:gd name="T0" fmla="*/ 57 w 57"/>
                <a:gd name="T1" fmla="*/ 0 h 130"/>
                <a:gd name="T2" fmla="*/ 13 w 57"/>
                <a:gd name="T3" fmla="*/ 0 h 130"/>
                <a:gd name="T4" fmla="*/ 13 w 57"/>
                <a:gd name="T5" fmla="*/ 0 h 130"/>
                <a:gd name="T6" fmla="*/ 11 w 57"/>
                <a:gd name="T7" fmla="*/ 2 h 130"/>
                <a:gd name="T8" fmla="*/ 8 w 57"/>
                <a:gd name="T9" fmla="*/ 5 h 130"/>
                <a:gd name="T10" fmla="*/ 6 w 57"/>
                <a:gd name="T11" fmla="*/ 8 h 130"/>
                <a:gd name="T12" fmla="*/ 4 w 57"/>
                <a:gd name="T13" fmla="*/ 11 h 130"/>
                <a:gd name="T14" fmla="*/ 1 w 57"/>
                <a:gd name="T15" fmla="*/ 23 h 130"/>
                <a:gd name="T16" fmla="*/ 0 w 57"/>
                <a:gd name="T17" fmla="*/ 36 h 130"/>
                <a:gd name="T18" fmla="*/ 0 w 57"/>
                <a:gd name="T19" fmla="*/ 54 h 130"/>
                <a:gd name="T20" fmla="*/ 2 w 57"/>
                <a:gd name="T21" fmla="*/ 76 h 130"/>
                <a:gd name="T22" fmla="*/ 4 w 57"/>
                <a:gd name="T23" fmla="*/ 100 h 130"/>
                <a:gd name="T24" fmla="*/ 10 w 57"/>
                <a:gd name="T25" fmla="*/ 130 h 130"/>
                <a:gd name="T26" fmla="*/ 10 w 57"/>
                <a:gd name="T27" fmla="*/ 130 h 130"/>
                <a:gd name="T28" fmla="*/ 9 w 57"/>
                <a:gd name="T29" fmla="*/ 99 h 130"/>
                <a:gd name="T30" fmla="*/ 11 w 57"/>
                <a:gd name="T31" fmla="*/ 73 h 130"/>
                <a:gd name="T32" fmla="*/ 13 w 57"/>
                <a:gd name="T33" fmla="*/ 52 h 130"/>
                <a:gd name="T34" fmla="*/ 17 w 57"/>
                <a:gd name="T35" fmla="*/ 42 h 130"/>
                <a:gd name="T36" fmla="*/ 19 w 57"/>
                <a:gd name="T37" fmla="*/ 34 h 130"/>
                <a:gd name="T38" fmla="*/ 22 w 57"/>
                <a:gd name="T39" fmla="*/ 26 h 130"/>
                <a:gd name="T40" fmla="*/ 26 w 57"/>
                <a:gd name="T41" fmla="*/ 19 h 130"/>
                <a:gd name="T42" fmla="*/ 30 w 57"/>
                <a:gd name="T43" fmla="*/ 14 h 130"/>
                <a:gd name="T44" fmla="*/ 35 w 57"/>
                <a:gd name="T45" fmla="*/ 9 h 130"/>
                <a:gd name="T46" fmla="*/ 40 w 57"/>
                <a:gd name="T47" fmla="*/ 6 h 130"/>
                <a:gd name="T48" fmla="*/ 45 w 57"/>
                <a:gd name="T49" fmla="*/ 4 h 130"/>
                <a:gd name="T50" fmla="*/ 52 w 57"/>
                <a:gd name="T51" fmla="*/ 1 h 130"/>
                <a:gd name="T52" fmla="*/ 57 w 57"/>
                <a:gd name="T53" fmla="*/ 0 h 130"/>
                <a:gd name="T54" fmla="*/ 57 w 57"/>
                <a:gd name="T5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" h="130">
                  <a:moveTo>
                    <a:pt x="57" y="0"/>
                  </a:moveTo>
                  <a:lnTo>
                    <a:pt x="13" y="0"/>
                  </a:lnTo>
                  <a:lnTo>
                    <a:pt x="13" y="0"/>
                  </a:lnTo>
                  <a:lnTo>
                    <a:pt x="11" y="2"/>
                  </a:lnTo>
                  <a:lnTo>
                    <a:pt x="8" y="5"/>
                  </a:lnTo>
                  <a:lnTo>
                    <a:pt x="6" y="8"/>
                  </a:lnTo>
                  <a:lnTo>
                    <a:pt x="4" y="11"/>
                  </a:lnTo>
                  <a:lnTo>
                    <a:pt x="1" y="23"/>
                  </a:lnTo>
                  <a:lnTo>
                    <a:pt x="0" y="36"/>
                  </a:lnTo>
                  <a:lnTo>
                    <a:pt x="0" y="54"/>
                  </a:lnTo>
                  <a:lnTo>
                    <a:pt x="2" y="76"/>
                  </a:lnTo>
                  <a:lnTo>
                    <a:pt x="4" y="10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9" y="99"/>
                  </a:lnTo>
                  <a:lnTo>
                    <a:pt x="11" y="73"/>
                  </a:lnTo>
                  <a:lnTo>
                    <a:pt x="13" y="52"/>
                  </a:lnTo>
                  <a:lnTo>
                    <a:pt x="17" y="42"/>
                  </a:lnTo>
                  <a:lnTo>
                    <a:pt x="19" y="34"/>
                  </a:lnTo>
                  <a:lnTo>
                    <a:pt x="22" y="26"/>
                  </a:lnTo>
                  <a:lnTo>
                    <a:pt x="26" y="19"/>
                  </a:lnTo>
                  <a:lnTo>
                    <a:pt x="30" y="14"/>
                  </a:lnTo>
                  <a:lnTo>
                    <a:pt x="35" y="9"/>
                  </a:lnTo>
                  <a:lnTo>
                    <a:pt x="40" y="6"/>
                  </a:lnTo>
                  <a:lnTo>
                    <a:pt x="45" y="4"/>
                  </a:lnTo>
                  <a:lnTo>
                    <a:pt x="52" y="1"/>
                  </a:lnTo>
                  <a:lnTo>
                    <a:pt x="57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DA3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33"/>
            <p:cNvSpPr>
              <a:spLocks/>
            </p:cNvSpPr>
            <p:nvPr/>
          </p:nvSpPr>
          <p:spPr bwMode="auto">
            <a:xfrm>
              <a:off x="1108076" y="3136906"/>
              <a:ext cx="111125" cy="109538"/>
            </a:xfrm>
            <a:custGeom>
              <a:avLst/>
              <a:gdLst>
                <a:gd name="T0" fmla="*/ 45 w 70"/>
                <a:gd name="T1" fmla="*/ 28 h 69"/>
                <a:gd name="T2" fmla="*/ 45 w 70"/>
                <a:gd name="T3" fmla="*/ 28 h 69"/>
                <a:gd name="T4" fmla="*/ 36 w 70"/>
                <a:gd name="T5" fmla="*/ 25 h 69"/>
                <a:gd name="T6" fmla="*/ 28 w 70"/>
                <a:gd name="T7" fmla="*/ 23 h 69"/>
                <a:gd name="T8" fmla="*/ 19 w 70"/>
                <a:gd name="T9" fmla="*/ 18 h 69"/>
                <a:gd name="T10" fmla="*/ 11 w 70"/>
                <a:gd name="T11" fmla="*/ 12 h 69"/>
                <a:gd name="T12" fmla="*/ 0 w 70"/>
                <a:gd name="T13" fmla="*/ 0 h 69"/>
                <a:gd name="T14" fmla="*/ 5 w 70"/>
                <a:gd name="T15" fmla="*/ 49 h 69"/>
                <a:gd name="T16" fmla="*/ 45 w 70"/>
                <a:gd name="T17" fmla="*/ 65 h 69"/>
                <a:gd name="T18" fmla="*/ 49 w 70"/>
                <a:gd name="T19" fmla="*/ 67 h 69"/>
                <a:gd name="T20" fmla="*/ 70 w 70"/>
                <a:gd name="T21" fmla="*/ 69 h 69"/>
                <a:gd name="T22" fmla="*/ 52 w 70"/>
                <a:gd name="T23" fmla="*/ 29 h 69"/>
                <a:gd name="T24" fmla="*/ 52 w 70"/>
                <a:gd name="T25" fmla="*/ 29 h 69"/>
                <a:gd name="T26" fmla="*/ 45 w 70"/>
                <a:gd name="T27" fmla="*/ 28 h 69"/>
                <a:gd name="T28" fmla="*/ 45 w 70"/>
                <a:gd name="T29" fmla="*/ 2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" h="69">
                  <a:moveTo>
                    <a:pt x="45" y="28"/>
                  </a:moveTo>
                  <a:lnTo>
                    <a:pt x="45" y="28"/>
                  </a:lnTo>
                  <a:lnTo>
                    <a:pt x="36" y="25"/>
                  </a:lnTo>
                  <a:lnTo>
                    <a:pt x="28" y="23"/>
                  </a:lnTo>
                  <a:lnTo>
                    <a:pt x="19" y="18"/>
                  </a:lnTo>
                  <a:lnTo>
                    <a:pt x="11" y="12"/>
                  </a:lnTo>
                  <a:lnTo>
                    <a:pt x="0" y="0"/>
                  </a:lnTo>
                  <a:lnTo>
                    <a:pt x="5" y="49"/>
                  </a:lnTo>
                  <a:lnTo>
                    <a:pt x="45" y="65"/>
                  </a:lnTo>
                  <a:lnTo>
                    <a:pt x="49" y="67"/>
                  </a:lnTo>
                  <a:lnTo>
                    <a:pt x="70" y="6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45" y="28"/>
                  </a:lnTo>
                  <a:lnTo>
                    <a:pt x="45" y="28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34"/>
            <p:cNvSpPr>
              <a:spLocks/>
            </p:cNvSpPr>
            <p:nvPr/>
          </p:nvSpPr>
          <p:spPr bwMode="auto">
            <a:xfrm>
              <a:off x="1108076" y="3105156"/>
              <a:ext cx="17463" cy="50800"/>
            </a:xfrm>
            <a:custGeom>
              <a:avLst/>
              <a:gdLst>
                <a:gd name="T0" fmla="*/ 11 w 11"/>
                <a:gd name="T1" fmla="*/ 32 h 32"/>
                <a:gd name="T2" fmla="*/ 11 w 11"/>
                <a:gd name="T3" fmla="*/ 0 h 32"/>
                <a:gd name="T4" fmla="*/ 0 w 11"/>
                <a:gd name="T5" fmla="*/ 20 h 32"/>
                <a:gd name="T6" fmla="*/ 11 w 11"/>
                <a:gd name="T7" fmla="*/ 32 h 32"/>
                <a:gd name="T8" fmla="*/ 11 w 11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2">
                  <a:moveTo>
                    <a:pt x="11" y="32"/>
                  </a:moveTo>
                  <a:lnTo>
                    <a:pt x="11" y="0"/>
                  </a:lnTo>
                  <a:lnTo>
                    <a:pt x="0" y="20"/>
                  </a:lnTo>
                  <a:lnTo>
                    <a:pt x="11" y="32"/>
                  </a:lnTo>
                  <a:lnTo>
                    <a:pt x="11" y="32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35"/>
            <p:cNvSpPr>
              <a:spLocks/>
            </p:cNvSpPr>
            <p:nvPr/>
          </p:nvSpPr>
          <p:spPr bwMode="auto">
            <a:xfrm>
              <a:off x="1023939" y="3214695"/>
              <a:ext cx="279400" cy="160339"/>
            </a:xfrm>
            <a:custGeom>
              <a:avLst/>
              <a:gdLst>
                <a:gd name="T0" fmla="*/ 98 w 176"/>
                <a:gd name="T1" fmla="*/ 30 h 101"/>
                <a:gd name="T2" fmla="*/ 111 w 176"/>
                <a:gd name="T3" fmla="*/ 48 h 101"/>
                <a:gd name="T4" fmla="*/ 127 w 176"/>
                <a:gd name="T5" fmla="*/ 74 h 101"/>
                <a:gd name="T6" fmla="*/ 134 w 176"/>
                <a:gd name="T7" fmla="*/ 92 h 101"/>
                <a:gd name="T8" fmla="*/ 165 w 176"/>
                <a:gd name="T9" fmla="*/ 51 h 101"/>
                <a:gd name="T10" fmla="*/ 161 w 176"/>
                <a:gd name="T11" fmla="*/ 51 h 101"/>
                <a:gd name="T12" fmla="*/ 153 w 176"/>
                <a:gd name="T13" fmla="*/ 47 h 101"/>
                <a:gd name="T14" fmla="*/ 148 w 176"/>
                <a:gd name="T15" fmla="*/ 42 h 101"/>
                <a:gd name="T16" fmla="*/ 148 w 176"/>
                <a:gd name="T17" fmla="*/ 33 h 101"/>
                <a:gd name="T18" fmla="*/ 149 w 176"/>
                <a:gd name="T19" fmla="*/ 27 h 101"/>
                <a:gd name="T20" fmla="*/ 157 w 176"/>
                <a:gd name="T21" fmla="*/ 20 h 101"/>
                <a:gd name="T22" fmla="*/ 176 w 176"/>
                <a:gd name="T23" fmla="*/ 16 h 101"/>
                <a:gd name="T24" fmla="*/ 171 w 176"/>
                <a:gd name="T25" fmla="*/ 14 h 101"/>
                <a:gd name="T26" fmla="*/ 162 w 176"/>
                <a:gd name="T27" fmla="*/ 10 h 101"/>
                <a:gd name="T28" fmla="*/ 153 w 176"/>
                <a:gd name="T29" fmla="*/ 11 h 101"/>
                <a:gd name="T30" fmla="*/ 146 w 176"/>
                <a:gd name="T31" fmla="*/ 17 h 101"/>
                <a:gd name="T32" fmla="*/ 141 w 176"/>
                <a:gd name="T33" fmla="*/ 21 h 101"/>
                <a:gd name="T34" fmla="*/ 141 w 176"/>
                <a:gd name="T35" fmla="*/ 26 h 101"/>
                <a:gd name="T36" fmla="*/ 140 w 176"/>
                <a:gd name="T37" fmla="*/ 38 h 101"/>
                <a:gd name="T38" fmla="*/ 143 w 176"/>
                <a:gd name="T39" fmla="*/ 47 h 101"/>
                <a:gd name="T40" fmla="*/ 148 w 176"/>
                <a:gd name="T41" fmla="*/ 53 h 101"/>
                <a:gd name="T42" fmla="*/ 157 w 176"/>
                <a:gd name="T43" fmla="*/ 54 h 101"/>
                <a:gd name="T44" fmla="*/ 139 w 176"/>
                <a:gd name="T45" fmla="*/ 86 h 101"/>
                <a:gd name="T46" fmla="*/ 123 w 176"/>
                <a:gd name="T47" fmla="*/ 50 h 101"/>
                <a:gd name="T48" fmla="*/ 98 w 176"/>
                <a:gd name="T49" fmla="*/ 17 h 101"/>
                <a:gd name="T50" fmla="*/ 58 w 176"/>
                <a:gd name="T51" fmla="*/ 10 h 101"/>
                <a:gd name="T52" fmla="*/ 59 w 176"/>
                <a:gd name="T53" fmla="*/ 16 h 101"/>
                <a:gd name="T54" fmla="*/ 64 w 176"/>
                <a:gd name="T55" fmla="*/ 34 h 101"/>
                <a:gd name="T56" fmla="*/ 76 w 176"/>
                <a:gd name="T57" fmla="*/ 66 h 101"/>
                <a:gd name="T58" fmla="*/ 84 w 176"/>
                <a:gd name="T59" fmla="*/ 81 h 101"/>
                <a:gd name="T60" fmla="*/ 67 w 176"/>
                <a:gd name="T61" fmla="*/ 77 h 101"/>
                <a:gd name="T62" fmla="*/ 53 w 176"/>
                <a:gd name="T63" fmla="*/ 66 h 101"/>
                <a:gd name="T64" fmla="*/ 38 w 176"/>
                <a:gd name="T65" fmla="*/ 51 h 101"/>
                <a:gd name="T66" fmla="*/ 24 w 176"/>
                <a:gd name="T67" fmla="*/ 28 h 101"/>
                <a:gd name="T68" fmla="*/ 14 w 176"/>
                <a:gd name="T69" fmla="*/ 6 h 101"/>
                <a:gd name="T70" fmla="*/ 11 w 176"/>
                <a:gd name="T71" fmla="*/ 2 h 101"/>
                <a:gd name="T72" fmla="*/ 4 w 176"/>
                <a:gd name="T73" fmla="*/ 0 h 101"/>
                <a:gd name="T74" fmla="*/ 21 w 176"/>
                <a:gd name="T75" fmla="*/ 41 h 101"/>
                <a:gd name="T76" fmla="*/ 29 w 176"/>
                <a:gd name="T77" fmla="*/ 53 h 101"/>
                <a:gd name="T78" fmla="*/ 45 w 176"/>
                <a:gd name="T79" fmla="*/ 71 h 101"/>
                <a:gd name="T80" fmla="*/ 64 w 176"/>
                <a:gd name="T81" fmla="*/ 82 h 101"/>
                <a:gd name="T82" fmla="*/ 86 w 176"/>
                <a:gd name="T83" fmla="*/ 88 h 101"/>
                <a:gd name="T84" fmla="*/ 98 w 176"/>
                <a:gd name="T85" fmla="*/ 88 h 101"/>
                <a:gd name="T86" fmla="*/ 80 w 176"/>
                <a:gd name="T87" fmla="*/ 56 h 101"/>
                <a:gd name="T88" fmla="*/ 71 w 176"/>
                <a:gd name="T89" fmla="*/ 2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6" h="101">
                  <a:moveTo>
                    <a:pt x="71" y="23"/>
                  </a:moveTo>
                  <a:lnTo>
                    <a:pt x="98" y="30"/>
                  </a:lnTo>
                  <a:lnTo>
                    <a:pt x="98" y="30"/>
                  </a:lnTo>
                  <a:lnTo>
                    <a:pt x="111" y="48"/>
                  </a:lnTo>
                  <a:lnTo>
                    <a:pt x="122" y="65"/>
                  </a:lnTo>
                  <a:lnTo>
                    <a:pt x="127" y="74"/>
                  </a:lnTo>
                  <a:lnTo>
                    <a:pt x="130" y="83"/>
                  </a:lnTo>
                  <a:lnTo>
                    <a:pt x="134" y="92"/>
                  </a:lnTo>
                  <a:lnTo>
                    <a:pt x="136" y="101"/>
                  </a:lnTo>
                  <a:lnTo>
                    <a:pt x="165" y="51"/>
                  </a:lnTo>
                  <a:lnTo>
                    <a:pt x="165" y="51"/>
                  </a:lnTo>
                  <a:lnTo>
                    <a:pt x="161" y="51"/>
                  </a:lnTo>
                  <a:lnTo>
                    <a:pt x="156" y="50"/>
                  </a:lnTo>
                  <a:lnTo>
                    <a:pt x="153" y="47"/>
                  </a:lnTo>
                  <a:lnTo>
                    <a:pt x="150" y="45"/>
                  </a:lnTo>
                  <a:lnTo>
                    <a:pt x="148" y="42"/>
                  </a:lnTo>
                  <a:lnTo>
                    <a:pt x="147" y="37"/>
                  </a:lnTo>
                  <a:lnTo>
                    <a:pt x="148" y="33"/>
                  </a:lnTo>
                  <a:lnTo>
                    <a:pt x="149" y="27"/>
                  </a:lnTo>
                  <a:lnTo>
                    <a:pt x="149" y="27"/>
                  </a:lnTo>
                  <a:lnTo>
                    <a:pt x="152" y="23"/>
                  </a:lnTo>
                  <a:lnTo>
                    <a:pt x="157" y="20"/>
                  </a:lnTo>
                  <a:lnTo>
                    <a:pt x="165" y="18"/>
                  </a:lnTo>
                  <a:lnTo>
                    <a:pt x="176" y="16"/>
                  </a:lnTo>
                  <a:lnTo>
                    <a:pt x="176" y="16"/>
                  </a:lnTo>
                  <a:lnTo>
                    <a:pt x="171" y="14"/>
                  </a:lnTo>
                  <a:lnTo>
                    <a:pt x="166" y="11"/>
                  </a:lnTo>
                  <a:lnTo>
                    <a:pt x="162" y="10"/>
                  </a:lnTo>
                  <a:lnTo>
                    <a:pt x="157" y="10"/>
                  </a:lnTo>
                  <a:lnTo>
                    <a:pt x="153" y="11"/>
                  </a:lnTo>
                  <a:lnTo>
                    <a:pt x="149" y="14"/>
                  </a:lnTo>
                  <a:lnTo>
                    <a:pt x="146" y="17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6"/>
                  </a:lnTo>
                  <a:lnTo>
                    <a:pt x="141" y="26"/>
                  </a:lnTo>
                  <a:lnTo>
                    <a:pt x="140" y="33"/>
                  </a:lnTo>
                  <a:lnTo>
                    <a:pt x="140" y="38"/>
                  </a:lnTo>
                  <a:lnTo>
                    <a:pt x="141" y="44"/>
                  </a:lnTo>
                  <a:lnTo>
                    <a:pt x="143" y="47"/>
                  </a:lnTo>
                  <a:lnTo>
                    <a:pt x="145" y="51"/>
                  </a:lnTo>
                  <a:lnTo>
                    <a:pt x="148" y="53"/>
                  </a:lnTo>
                  <a:lnTo>
                    <a:pt x="153" y="54"/>
                  </a:lnTo>
                  <a:lnTo>
                    <a:pt x="157" y="54"/>
                  </a:lnTo>
                  <a:lnTo>
                    <a:pt x="139" y="86"/>
                  </a:lnTo>
                  <a:lnTo>
                    <a:pt x="139" y="86"/>
                  </a:lnTo>
                  <a:lnTo>
                    <a:pt x="132" y="68"/>
                  </a:lnTo>
                  <a:lnTo>
                    <a:pt x="123" y="50"/>
                  </a:lnTo>
                  <a:lnTo>
                    <a:pt x="112" y="33"/>
                  </a:lnTo>
                  <a:lnTo>
                    <a:pt x="98" y="17"/>
                  </a:lnTo>
                  <a:lnTo>
                    <a:pt x="98" y="17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9" y="16"/>
                  </a:lnTo>
                  <a:lnTo>
                    <a:pt x="59" y="16"/>
                  </a:lnTo>
                  <a:lnTo>
                    <a:pt x="64" y="34"/>
                  </a:lnTo>
                  <a:lnTo>
                    <a:pt x="69" y="51"/>
                  </a:lnTo>
                  <a:lnTo>
                    <a:pt x="76" y="66"/>
                  </a:lnTo>
                  <a:lnTo>
                    <a:pt x="84" y="81"/>
                  </a:lnTo>
                  <a:lnTo>
                    <a:pt x="84" y="81"/>
                  </a:lnTo>
                  <a:lnTo>
                    <a:pt x="76" y="80"/>
                  </a:lnTo>
                  <a:lnTo>
                    <a:pt x="67" y="77"/>
                  </a:lnTo>
                  <a:lnTo>
                    <a:pt x="59" y="72"/>
                  </a:lnTo>
                  <a:lnTo>
                    <a:pt x="53" y="66"/>
                  </a:lnTo>
                  <a:lnTo>
                    <a:pt x="45" y="60"/>
                  </a:lnTo>
                  <a:lnTo>
                    <a:pt x="38" y="51"/>
                  </a:lnTo>
                  <a:lnTo>
                    <a:pt x="31" y="41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1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1"/>
                  </a:lnTo>
                  <a:lnTo>
                    <a:pt x="21" y="41"/>
                  </a:lnTo>
                  <a:lnTo>
                    <a:pt x="21" y="41"/>
                  </a:lnTo>
                  <a:lnTo>
                    <a:pt x="29" y="53"/>
                  </a:lnTo>
                  <a:lnTo>
                    <a:pt x="37" y="63"/>
                  </a:lnTo>
                  <a:lnTo>
                    <a:pt x="45" y="71"/>
                  </a:lnTo>
                  <a:lnTo>
                    <a:pt x="54" y="78"/>
                  </a:lnTo>
                  <a:lnTo>
                    <a:pt x="64" y="82"/>
                  </a:lnTo>
                  <a:lnTo>
                    <a:pt x="74" y="86"/>
                  </a:lnTo>
                  <a:lnTo>
                    <a:pt x="86" y="88"/>
                  </a:lnTo>
                  <a:lnTo>
                    <a:pt x="98" y="88"/>
                  </a:lnTo>
                  <a:lnTo>
                    <a:pt x="98" y="88"/>
                  </a:lnTo>
                  <a:lnTo>
                    <a:pt x="87" y="72"/>
                  </a:lnTo>
                  <a:lnTo>
                    <a:pt x="80" y="56"/>
                  </a:lnTo>
                  <a:lnTo>
                    <a:pt x="74" y="41"/>
                  </a:lnTo>
                  <a:lnTo>
                    <a:pt x="71" y="23"/>
                  </a:lnTo>
                  <a:lnTo>
                    <a:pt x="71" y="23"/>
                  </a:lnTo>
                  <a:close/>
                </a:path>
              </a:pathLst>
            </a:custGeom>
            <a:solidFill>
              <a:srgbClr val="AD9D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36"/>
            <p:cNvSpPr>
              <a:spLocks/>
            </p:cNvSpPr>
            <p:nvPr/>
          </p:nvSpPr>
          <p:spPr bwMode="auto">
            <a:xfrm>
              <a:off x="968375" y="3200406"/>
              <a:ext cx="403225" cy="288925"/>
            </a:xfrm>
            <a:custGeom>
              <a:avLst/>
              <a:gdLst>
                <a:gd name="T0" fmla="*/ 106 w 254"/>
                <a:gd name="T1" fmla="*/ 32 h 182"/>
                <a:gd name="T2" fmla="*/ 109 w 254"/>
                <a:gd name="T3" fmla="*/ 50 h 182"/>
                <a:gd name="T4" fmla="*/ 122 w 254"/>
                <a:gd name="T5" fmla="*/ 81 h 182"/>
                <a:gd name="T6" fmla="*/ 133 w 254"/>
                <a:gd name="T7" fmla="*/ 97 h 182"/>
                <a:gd name="T8" fmla="*/ 109 w 254"/>
                <a:gd name="T9" fmla="*/ 95 h 182"/>
                <a:gd name="T10" fmla="*/ 89 w 254"/>
                <a:gd name="T11" fmla="*/ 87 h 182"/>
                <a:gd name="T12" fmla="*/ 72 w 254"/>
                <a:gd name="T13" fmla="*/ 72 h 182"/>
                <a:gd name="T14" fmla="*/ 56 w 254"/>
                <a:gd name="T15" fmla="*/ 50 h 182"/>
                <a:gd name="T16" fmla="*/ 35 w 254"/>
                <a:gd name="T17" fmla="*/ 10 h 182"/>
                <a:gd name="T18" fmla="*/ 19 w 254"/>
                <a:gd name="T19" fmla="*/ 17 h 182"/>
                <a:gd name="T20" fmla="*/ 8 w 254"/>
                <a:gd name="T21" fmla="*/ 27 h 182"/>
                <a:gd name="T22" fmla="*/ 1 w 254"/>
                <a:gd name="T23" fmla="*/ 39 h 182"/>
                <a:gd name="T24" fmla="*/ 0 w 254"/>
                <a:gd name="T25" fmla="*/ 55 h 182"/>
                <a:gd name="T26" fmla="*/ 4 w 254"/>
                <a:gd name="T27" fmla="*/ 48 h 182"/>
                <a:gd name="T28" fmla="*/ 10 w 254"/>
                <a:gd name="T29" fmla="*/ 45 h 182"/>
                <a:gd name="T30" fmla="*/ 16 w 254"/>
                <a:gd name="T31" fmla="*/ 45 h 182"/>
                <a:gd name="T32" fmla="*/ 28 w 254"/>
                <a:gd name="T33" fmla="*/ 53 h 182"/>
                <a:gd name="T34" fmla="*/ 43 w 254"/>
                <a:gd name="T35" fmla="*/ 72 h 182"/>
                <a:gd name="T36" fmla="*/ 50 w 254"/>
                <a:gd name="T37" fmla="*/ 87 h 182"/>
                <a:gd name="T38" fmla="*/ 53 w 254"/>
                <a:gd name="T39" fmla="*/ 92 h 182"/>
                <a:gd name="T40" fmla="*/ 71 w 254"/>
                <a:gd name="T41" fmla="*/ 128 h 182"/>
                <a:gd name="T42" fmla="*/ 83 w 254"/>
                <a:gd name="T43" fmla="*/ 168 h 182"/>
                <a:gd name="T44" fmla="*/ 109 w 254"/>
                <a:gd name="T45" fmla="*/ 178 h 182"/>
                <a:gd name="T46" fmla="*/ 135 w 254"/>
                <a:gd name="T47" fmla="*/ 181 h 182"/>
                <a:gd name="T48" fmla="*/ 176 w 254"/>
                <a:gd name="T49" fmla="*/ 181 h 182"/>
                <a:gd name="T50" fmla="*/ 200 w 254"/>
                <a:gd name="T51" fmla="*/ 175 h 182"/>
                <a:gd name="T52" fmla="*/ 211 w 254"/>
                <a:gd name="T53" fmla="*/ 169 h 182"/>
                <a:gd name="T54" fmla="*/ 219 w 254"/>
                <a:gd name="T55" fmla="*/ 161 h 182"/>
                <a:gd name="T56" fmla="*/ 225 w 254"/>
                <a:gd name="T57" fmla="*/ 151 h 182"/>
                <a:gd name="T58" fmla="*/ 226 w 254"/>
                <a:gd name="T59" fmla="*/ 145 h 182"/>
                <a:gd name="T60" fmla="*/ 228 w 254"/>
                <a:gd name="T61" fmla="*/ 126 h 182"/>
                <a:gd name="T62" fmla="*/ 224 w 254"/>
                <a:gd name="T63" fmla="*/ 107 h 182"/>
                <a:gd name="T64" fmla="*/ 236 w 254"/>
                <a:gd name="T65" fmla="*/ 43 h 182"/>
                <a:gd name="T66" fmla="*/ 237 w 254"/>
                <a:gd name="T67" fmla="*/ 82 h 182"/>
                <a:gd name="T68" fmla="*/ 254 w 254"/>
                <a:gd name="T69" fmla="*/ 57 h 182"/>
                <a:gd name="T70" fmla="*/ 252 w 254"/>
                <a:gd name="T71" fmla="*/ 48 h 182"/>
                <a:gd name="T72" fmla="*/ 245 w 254"/>
                <a:gd name="T73" fmla="*/ 33 h 182"/>
                <a:gd name="T74" fmla="*/ 236 w 254"/>
                <a:gd name="T75" fmla="*/ 18 h 182"/>
                <a:gd name="T76" fmla="*/ 225 w 254"/>
                <a:gd name="T77" fmla="*/ 6 h 182"/>
                <a:gd name="T78" fmla="*/ 201 w 254"/>
                <a:gd name="T79" fmla="*/ 0 h 182"/>
                <a:gd name="T80" fmla="*/ 211 w 254"/>
                <a:gd name="T81" fmla="*/ 25 h 182"/>
                <a:gd name="T82" fmla="*/ 192 w 254"/>
                <a:gd name="T83" fmla="*/ 29 h 182"/>
                <a:gd name="T84" fmla="*/ 184 w 254"/>
                <a:gd name="T85" fmla="*/ 36 h 182"/>
                <a:gd name="T86" fmla="*/ 183 w 254"/>
                <a:gd name="T87" fmla="*/ 42 h 182"/>
                <a:gd name="T88" fmla="*/ 183 w 254"/>
                <a:gd name="T89" fmla="*/ 51 h 182"/>
                <a:gd name="T90" fmla="*/ 188 w 254"/>
                <a:gd name="T91" fmla="*/ 56 h 182"/>
                <a:gd name="T92" fmla="*/ 196 w 254"/>
                <a:gd name="T93" fmla="*/ 60 h 182"/>
                <a:gd name="T94" fmla="*/ 171 w 254"/>
                <a:gd name="T95" fmla="*/ 110 h 182"/>
                <a:gd name="T96" fmla="*/ 169 w 254"/>
                <a:gd name="T97" fmla="*/ 101 h 182"/>
                <a:gd name="T98" fmla="*/ 162 w 254"/>
                <a:gd name="T99" fmla="*/ 83 h 182"/>
                <a:gd name="T100" fmla="*/ 146 w 254"/>
                <a:gd name="T101" fmla="*/ 57 h 182"/>
                <a:gd name="T102" fmla="*/ 133 w 254"/>
                <a:gd name="T103" fmla="*/ 39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4" h="182">
                  <a:moveTo>
                    <a:pt x="133" y="39"/>
                  </a:moveTo>
                  <a:lnTo>
                    <a:pt x="106" y="32"/>
                  </a:lnTo>
                  <a:lnTo>
                    <a:pt x="106" y="32"/>
                  </a:lnTo>
                  <a:lnTo>
                    <a:pt x="109" y="50"/>
                  </a:lnTo>
                  <a:lnTo>
                    <a:pt x="115" y="65"/>
                  </a:lnTo>
                  <a:lnTo>
                    <a:pt x="122" y="81"/>
                  </a:lnTo>
                  <a:lnTo>
                    <a:pt x="133" y="97"/>
                  </a:lnTo>
                  <a:lnTo>
                    <a:pt x="133" y="97"/>
                  </a:lnTo>
                  <a:lnTo>
                    <a:pt x="121" y="97"/>
                  </a:lnTo>
                  <a:lnTo>
                    <a:pt x="109" y="95"/>
                  </a:lnTo>
                  <a:lnTo>
                    <a:pt x="99" y="91"/>
                  </a:lnTo>
                  <a:lnTo>
                    <a:pt x="89" y="87"/>
                  </a:lnTo>
                  <a:lnTo>
                    <a:pt x="80" y="80"/>
                  </a:lnTo>
                  <a:lnTo>
                    <a:pt x="72" y="72"/>
                  </a:lnTo>
                  <a:lnTo>
                    <a:pt x="64" y="62"/>
                  </a:lnTo>
                  <a:lnTo>
                    <a:pt x="56" y="5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27" y="14"/>
                  </a:lnTo>
                  <a:lnTo>
                    <a:pt x="19" y="17"/>
                  </a:lnTo>
                  <a:lnTo>
                    <a:pt x="13" y="21"/>
                  </a:lnTo>
                  <a:lnTo>
                    <a:pt x="8" y="27"/>
                  </a:lnTo>
                  <a:lnTo>
                    <a:pt x="4" y="33"/>
                  </a:lnTo>
                  <a:lnTo>
                    <a:pt x="1" y="39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4" y="48"/>
                  </a:lnTo>
                  <a:lnTo>
                    <a:pt x="7" y="46"/>
                  </a:lnTo>
                  <a:lnTo>
                    <a:pt x="10" y="45"/>
                  </a:lnTo>
                  <a:lnTo>
                    <a:pt x="12" y="45"/>
                  </a:lnTo>
                  <a:lnTo>
                    <a:pt x="16" y="45"/>
                  </a:lnTo>
                  <a:lnTo>
                    <a:pt x="21" y="47"/>
                  </a:lnTo>
                  <a:lnTo>
                    <a:pt x="28" y="53"/>
                  </a:lnTo>
                  <a:lnTo>
                    <a:pt x="35" y="61"/>
                  </a:lnTo>
                  <a:lnTo>
                    <a:pt x="43" y="72"/>
                  </a:lnTo>
                  <a:lnTo>
                    <a:pt x="50" y="87"/>
                  </a:lnTo>
                  <a:lnTo>
                    <a:pt x="50" y="87"/>
                  </a:lnTo>
                  <a:lnTo>
                    <a:pt x="53" y="92"/>
                  </a:lnTo>
                  <a:lnTo>
                    <a:pt x="53" y="92"/>
                  </a:lnTo>
                  <a:lnTo>
                    <a:pt x="63" y="110"/>
                  </a:lnTo>
                  <a:lnTo>
                    <a:pt x="71" y="128"/>
                  </a:lnTo>
                  <a:lnTo>
                    <a:pt x="77" y="147"/>
                  </a:lnTo>
                  <a:lnTo>
                    <a:pt x="83" y="168"/>
                  </a:lnTo>
                  <a:lnTo>
                    <a:pt x="83" y="168"/>
                  </a:lnTo>
                  <a:lnTo>
                    <a:pt x="109" y="178"/>
                  </a:lnTo>
                  <a:lnTo>
                    <a:pt x="109" y="178"/>
                  </a:lnTo>
                  <a:lnTo>
                    <a:pt x="135" y="181"/>
                  </a:lnTo>
                  <a:lnTo>
                    <a:pt x="157" y="182"/>
                  </a:lnTo>
                  <a:lnTo>
                    <a:pt x="176" y="181"/>
                  </a:lnTo>
                  <a:lnTo>
                    <a:pt x="193" y="178"/>
                  </a:lnTo>
                  <a:lnTo>
                    <a:pt x="200" y="175"/>
                  </a:lnTo>
                  <a:lnTo>
                    <a:pt x="206" y="172"/>
                  </a:lnTo>
                  <a:lnTo>
                    <a:pt x="211" y="169"/>
                  </a:lnTo>
                  <a:lnTo>
                    <a:pt x="216" y="165"/>
                  </a:lnTo>
                  <a:lnTo>
                    <a:pt x="219" y="161"/>
                  </a:lnTo>
                  <a:lnTo>
                    <a:pt x="223" y="156"/>
                  </a:lnTo>
                  <a:lnTo>
                    <a:pt x="225" y="151"/>
                  </a:lnTo>
                  <a:lnTo>
                    <a:pt x="226" y="145"/>
                  </a:lnTo>
                  <a:lnTo>
                    <a:pt x="226" y="145"/>
                  </a:lnTo>
                  <a:lnTo>
                    <a:pt x="228" y="132"/>
                  </a:lnTo>
                  <a:lnTo>
                    <a:pt x="228" y="126"/>
                  </a:lnTo>
                  <a:lnTo>
                    <a:pt x="227" y="119"/>
                  </a:lnTo>
                  <a:lnTo>
                    <a:pt x="224" y="107"/>
                  </a:lnTo>
                  <a:lnTo>
                    <a:pt x="218" y="96"/>
                  </a:lnTo>
                  <a:lnTo>
                    <a:pt x="236" y="43"/>
                  </a:lnTo>
                  <a:lnTo>
                    <a:pt x="236" y="78"/>
                  </a:lnTo>
                  <a:lnTo>
                    <a:pt x="237" y="82"/>
                  </a:lnTo>
                  <a:lnTo>
                    <a:pt x="237" y="82"/>
                  </a:lnTo>
                  <a:lnTo>
                    <a:pt x="254" y="57"/>
                  </a:lnTo>
                  <a:lnTo>
                    <a:pt x="254" y="57"/>
                  </a:lnTo>
                  <a:lnTo>
                    <a:pt x="252" y="48"/>
                  </a:lnTo>
                  <a:lnTo>
                    <a:pt x="250" y="41"/>
                  </a:lnTo>
                  <a:lnTo>
                    <a:pt x="245" y="33"/>
                  </a:lnTo>
                  <a:lnTo>
                    <a:pt x="242" y="25"/>
                  </a:lnTo>
                  <a:lnTo>
                    <a:pt x="236" y="18"/>
                  </a:lnTo>
                  <a:lnTo>
                    <a:pt x="230" y="11"/>
                  </a:lnTo>
                  <a:lnTo>
                    <a:pt x="225" y="6"/>
                  </a:lnTo>
                  <a:lnTo>
                    <a:pt x="217" y="0"/>
                  </a:lnTo>
                  <a:lnTo>
                    <a:pt x="201" y="0"/>
                  </a:lnTo>
                  <a:lnTo>
                    <a:pt x="211" y="25"/>
                  </a:lnTo>
                  <a:lnTo>
                    <a:pt x="211" y="25"/>
                  </a:lnTo>
                  <a:lnTo>
                    <a:pt x="200" y="27"/>
                  </a:lnTo>
                  <a:lnTo>
                    <a:pt x="192" y="29"/>
                  </a:lnTo>
                  <a:lnTo>
                    <a:pt x="187" y="32"/>
                  </a:lnTo>
                  <a:lnTo>
                    <a:pt x="184" y="36"/>
                  </a:lnTo>
                  <a:lnTo>
                    <a:pt x="184" y="36"/>
                  </a:lnTo>
                  <a:lnTo>
                    <a:pt x="183" y="42"/>
                  </a:lnTo>
                  <a:lnTo>
                    <a:pt x="182" y="46"/>
                  </a:lnTo>
                  <a:lnTo>
                    <a:pt x="183" y="51"/>
                  </a:lnTo>
                  <a:lnTo>
                    <a:pt x="185" y="54"/>
                  </a:lnTo>
                  <a:lnTo>
                    <a:pt x="188" y="56"/>
                  </a:lnTo>
                  <a:lnTo>
                    <a:pt x="191" y="59"/>
                  </a:lnTo>
                  <a:lnTo>
                    <a:pt x="196" y="60"/>
                  </a:lnTo>
                  <a:lnTo>
                    <a:pt x="200" y="60"/>
                  </a:lnTo>
                  <a:lnTo>
                    <a:pt x="171" y="110"/>
                  </a:lnTo>
                  <a:lnTo>
                    <a:pt x="171" y="110"/>
                  </a:lnTo>
                  <a:lnTo>
                    <a:pt x="169" y="101"/>
                  </a:lnTo>
                  <a:lnTo>
                    <a:pt x="165" y="92"/>
                  </a:lnTo>
                  <a:lnTo>
                    <a:pt x="162" y="83"/>
                  </a:lnTo>
                  <a:lnTo>
                    <a:pt x="157" y="74"/>
                  </a:lnTo>
                  <a:lnTo>
                    <a:pt x="146" y="57"/>
                  </a:lnTo>
                  <a:lnTo>
                    <a:pt x="133" y="39"/>
                  </a:lnTo>
                  <a:lnTo>
                    <a:pt x="133" y="39"/>
                  </a:lnTo>
                  <a:close/>
                </a:path>
              </a:pathLst>
            </a:custGeom>
            <a:solidFill>
              <a:srgbClr val="F1E9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37"/>
            <p:cNvSpPr>
              <a:spLocks/>
            </p:cNvSpPr>
            <p:nvPr/>
          </p:nvSpPr>
          <p:spPr bwMode="auto">
            <a:xfrm>
              <a:off x="1116013" y="3214695"/>
              <a:ext cx="63500" cy="26988"/>
            </a:xfrm>
            <a:custGeom>
              <a:avLst/>
              <a:gdLst>
                <a:gd name="T0" fmla="*/ 40 w 40"/>
                <a:gd name="T1" fmla="*/ 17 h 17"/>
                <a:gd name="T2" fmla="*/ 40 w 40"/>
                <a:gd name="T3" fmla="*/ 16 h 17"/>
                <a:gd name="T4" fmla="*/ 0 w 40"/>
                <a:gd name="T5" fmla="*/ 0 h 17"/>
                <a:gd name="T6" fmla="*/ 0 w 40"/>
                <a:gd name="T7" fmla="*/ 10 h 17"/>
                <a:gd name="T8" fmla="*/ 40 w 40"/>
                <a:gd name="T9" fmla="*/ 17 h 17"/>
                <a:gd name="T10" fmla="*/ 40 w 40"/>
                <a:gd name="T1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7">
                  <a:moveTo>
                    <a:pt x="40" y="17"/>
                  </a:moveTo>
                  <a:lnTo>
                    <a:pt x="40" y="16"/>
                  </a:lnTo>
                  <a:lnTo>
                    <a:pt x="0" y="0"/>
                  </a:lnTo>
                  <a:lnTo>
                    <a:pt x="0" y="10"/>
                  </a:lnTo>
                  <a:lnTo>
                    <a:pt x="40" y="17"/>
                  </a:lnTo>
                  <a:lnTo>
                    <a:pt x="40" y="17"/>
                  </a:lnTo>
                  <a:close/>
                </a:path>
              </a:pathLst>
            </a:custGeom>
            <a:solidFill>
              <a:srgbClr val="F1E9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38"/>
            <p:cNvSpPr>
              <a:spLocks noEditPoints="1"/>
            </p:cNvSpPr>
            <p:nvPr/>
          </p:nvSpPr>
          <p:spPr bwMode="auto">
            <a:xfrm>
              <a:off x="944563" y="3287720"/>
              <a:ext cx="334964" cy="315914"/>
            </a:xfrm>
            <a:custGeom>
              <a:avLst/>
              <a:gdLst>
                <a:gd name="T0" fmla="*/ 51 w 211"/>
                <a:gd name="T1" fmla="*/ 42 h 199"/>
                <a:gd name="T2" fmla="*/ 50 w 211"/>
                <a:gd name="T3" fmla="*/ 34 h 199"/>
                <a:gd name="T4" fmla="*/ 40 w 211"/>
                <a:gd name="T5" fmla="*/ 18 h 199"/>
                <a:gd name="T6" fmla="*/ 29 w 211"/>
                <a:gd name="T7" fmla="*/ 10 h 199"/>
                <a:gd name="T8" fmla="*/ 15 w 211"/>
                <a:gd name="T9" fmla="*/ 0 h 199"/>
                <a:gd name="T10" fmla="*/ 14 w 211"/>
                <a:gd name="T11" fmla="*/ 22 h 199"/>
                <a:gd name="T12" fmla="*/ 9 w 211"/>
                <a:gd name="T13" fmla="*/ 50 h 199"/>
                <a:gd name="T14" fmla="*/ 1 w 211"/>
                <a:gd name="T15" fmla="*/ 84 h 199"/>
                <a:gd name="T16" fmla="*/ 1 w 211"/>
                <a:gd name="T17" fmla="*/ 111 h 199"/>
                <a:gd name="T18" fmla="*/ 137 w 211"/>
                <a:gd name="T19" fmla="*/ 174 h 199"/>
                <a:gd name="T20" fmla="*/ 160 w 211"/>
                <a:gd name="T21" fmla="*/ 198 h 199"/>
                <a:gd name="T22" fmla="*/ 148 w 211"/>
                <a:gd name="T23" fmla="*/ 180 h 199"/>
                <a:gd name="T24" fmla="*/ 176 w 211"/>
                <a:gd name="T25" fmla="*/ 199 h 199"/>
                <a:gd name="T26" fmla="*/ 179 w 211"/>
                <a:gd name="T27" fmla="*/ 198 h 199"/>
                <a:gd name="T28" fmla="*/ 181 w 211"/>
                <a:gd name="T29" fmla="*/ 197 h 199"/>
                <a:gd name="T30" fmla="*/ 159 w 211"/>
                <a:gd name="T31" fmla="*/ 174 h 199"/>
                <a:gd name="T32" fmla="*/ 189 w 211"/>
                <a:gd name="T33" fmla="*/ 197 h 199"/>
                <a:gd name="T34" fmla="*/ 193 w 211"/>
                <a:gd name="T35" fmla="*/ 197 h 199"/>
                <a:gd name="T36" fmla="*/ 196 w 211"/>
                <a:gd name="T37" fmla="*/ 196 h 199"/>
                <a:gd name="T38" fmla="*/ 185 w 211"/>
                <a:gd name="T39" fmla="*/ 185 h 199"/>
                <a:gd name="T40" fmla="*/ 169 w 211"/>
                <a:gd name="T41" fmla="*/ 165 h 199"/>
                <a:gd name="T42" fmla="*/ 206 w 211"/>
                <a:gd name="T43" fmla="*/ 197 h 199"/>
                <a:gd name="T44" fmla="*/ 204 w 211"/>
                <a:gd name="T45" fmla="*/ 191 h 199"/>
                <a:gd name="T46" fmla="*/ 200 w 211"/>
                <a:gd name="T47" fmla="*/ 185 h 199"/>
                <a:gd name="T48" fmla="*/ 191 w 211"/>
                <a:gd name="T49" fmla="*/ 170 h 199"/>
                <a:gd name="T50" fmla="*/ 180 w 211"/>
                <a:gd name="T51" fmla="*/ 156 h 199"/>
                <a:gd name="T52" fmla="*/ 182 w 211"/>
                <a:gd name="T53" fmla="*/ 151 h 199"/>
                <a:gd name="T54" fmla="*/ 182 w 211"/>
                <a:gd name="T55" fmla="*/ 143 h 199"/>
                <a:gd name="T56" fmla="*/ 160 w 211"/>
                <a:gd name="T57" fmla="*/ 137 h 199"/>
                <a:gd name="T58" fmla="*/ 124 w 211"/>
                <a:gd name="T59" fmla="*/ 123 h 199"/>
                <a:gd name="T60" fmla="*/ 98 w 211"/>
                <a:gd name="T61" fmla="*/ 113 h 199"/>
                <a:gd name="T62" fmla="*/ 88 w 211"/>
                <a:gd name="T63" fmla="*/ 108 h 199"/>
                <a:gd name="T64" fmla="*/ 54 w 211"/>
                <a:gd name="T65" fmla="*/ 92 h 199"/>
                <a:gd name="T66" fmla="*/ 51 w 211"/>
                <a:gd name="T67" fmla="*/ 42 h 199"/>
                <a:gd name="T68" fmla="*/ 19 w 211"/>
                <a:gd name="T69" fmla="*/ 8 h 199"/>
                <a:gd name="T70" fmla="*/ 28 w 211"/>
                <a:gd name="T71" fmla="*/ 15 h 199"/>
                <a:gd name="T72" fmla="*/ 6 w 211"/>
                <a:gd name="T73" fmla="*/ 108 h 199"/>
                <a:gd name="T74" fmla="*/ 5 w 211"/>
                <a:gd name="T75" fmla="*/ 96 h 199"/>
                <a:gd name="T76" fmla="*/ 9 w 211"/>
                <a:gd name="T77" fmla="*/ 68 h 199"/>
                <a:gd name="T78" fmla="*/ 14 w 211"/>
                <a:gd name="T79" fmla="*/ 51 h 199"/>
                <a:gd name="T80" fmla="*/ 14 w 211"/>
                <a:gd name="T81" fmla="*/ 51 h 199"/>
                <a:gd name="T82" fmla="*/ 19 w 211"/>
                <a:gd name="T83" fmla="*/ 8 h 199"/>
                <a:gd name="T84" fmla="*/ 52 w 211"/>
                <a:gd name="T85" fmla="*/ 96 h 199"/>
                <a:gd name="T86" fmla="*/ 52 w 211"/>
                <a:gd name="T87" fmla="*/ 96 h 199"/>
                <a:gd name="T88" fmla="*/ 87 w 211"/>
                <a:gd name="T89" fmla="*/ 111 h 199"/>
                <a:gd name="T90" fmla="*/ 158 w 211"/>
                <a:gd name="T91" fmla="*/ 141 h 199"/>
                <a:gd name="T92" fmla="*/ 159 w 211"/>
                <a:gd name="T93" fmla="*/ 142 h 199"/>
                <a:gd name="T94" fmla="*/ 166 w 211"/>
                <a:gd name="T95" fmla="*/ 143 h 199"/>
                <a:gd name="T96" fmla="*/ 175 w 211"/>
                <a:gd name="T97" fmla="*/ 155 h 199"/>
                <a:gd name="T98" fmla="*/ 42 w 211"/>
                <a:gd name="T99" fmla="*/ 91 h 199"/>
                <a:gd name="T100" fmla="*/ 52 w 211"/>
                <a:gd name="T101" fmla="*/ 9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1" h="199">
                  <a:moveTo>
                    <a:pt x="51" y="42"/>
                  </a:moveTo>
                  <a:lnTo>
                    <a:pt x="51" y="42"/>
                  </a:lnTo>
                  <a:lnTo>
                    <a:pt x="51" y="37"/>
                  </a:lnTo>
                  <a:lnTo>
                    <a:pt x="50" y="34"/>
                  </a:lnTo>
                  <a:lnTo>
                    <a:pt x="46" y="26"/>
                  </a:lnTo>
                  <a:lnTo>
                    <a:pt x="40" y="18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10"/>
                  </a:lnTo>
                  <a:lnTo>
                    <a:pt x="14" y="22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5" y="68"/>
                  </a:lnTo>
                  <a:lnTo>
                    <a:pt x="1" y="84"/>
                  </a:lnTo>
                  <a:lnTo>
                    <a:pt x="0" y="99"/>
                  </a:lnTo>
                  <a:lnTo>
                    <a:pt x="1" y="111"/>
                  </a:lnTo>
                  <a:lnTo>
                    <a:pt x="130" y="152"/>
                  </a:lnTo>
                  <a:lnTo>
                    <a:pt x="137" y="174"/>
                  </a:lnTo>
                  <a:lnTo>
                    <a:pt x="160" y="198"/>
                  </a:lnTo>
                  <a:lnTo>
                    <a:pt x="160" y="198"/>
                  </a:lnTo>
                  <a:lnTo>
                    <a:pt x="166" y="197"/>
                  </a:lnTo>
                  <a:lnTo>
                    <a:pt x="148" y="180"/>
                  </a:lnTo>
                  <a:lnTo>
                    <a:pt x="161" y="185"/>
                  </a:lnTo>
                  <a:lnTo>
                    <a:pt x="176" y="199"/>
                  </a:lnTo>
                  <a:lnTo>
                    <a:pt x="176" y="199"/>
                  </a:lnTo>
                  <a:lnTo>
                    <a:pt x="179" y="198"/>
                  </a:lnTo>
                  <a:lnTo>
                    <a:pt x="181" y="197"/>
                  </a:lnTo>
                  <a:lnTo>
                    <a:pt x="181" y="197"/>
                  </a:lnTo>
                  <a:lnTo>
                    <a:pt x="176" y="194"/>
                  </a:lnTo>
                  <a:lnTo>
                    <a:pt x="159" y="174"/>
                  </a:lnTo>
                  <a:lnTo>
                    <a:pt x="170" y="178"/>
                  </a:lnTo>
                  <a:lnTo>
                    <a:pt x="189" y="197"/>
                  </a:lnTo>
                  <a:lnTo>
                    <a:pt x="189" y="197"/>
                  </a:lnTo>
                  <a:lnTo>
                    <a:pt x="193" y="197"/>
                  </a:lnTo>
                  <a:lnTo>
                    <a:pt x="196" y="196"/>
                  </a:lnTo>
                  <a:lnTo>
                    <a:pt x="196" y="196"/>
                  </a:lnTo>
                  <a:lnTo>
                    <a:pt x="185" y="185"/>
                  </a:lnTo>
                  <a:lnTo>
                    <a:pt x="185" y="185"/>
                  </a:lnTo>
                  <a:lnTo>
                    <a:pt x="177" y="176"/>
                  </a:lnTo>
                  <a:lnTo>
                    <a:pt x="169" y="165"/>
                  </a:lnTo>
                  <a:lnTo>
                    <a:pt x="182" y="171"/>
                  </a:lnTo>
                  <a:lnTo>
                    <a:pt x="206" y="197"/>
                  </a:lnTo>
                  <a:lnTo>
                    <a:pt x="206" y="197"/>
                  </a:lnTo>
                  <a:lnTo>
                    <a:pt x="204" y="191"/>
                  </a:lnTo>
                  <a:lnTo>
                    <a:pt x="200" y="185"/>
                  </a:lnTo>
                  <a:lnTo>
                    <a:pt x="200" y="185"/>
                  </a:lnTo>
                  <a:lnTo>
                    <a:pt x="191" y="172"/>
                  </a:lnTo>
                  <a:lnTo>
                    <a:pt x="191" y="170"/>
                  </a:lnTo>
                  <a:lnTo>
                    <a:pt x="186" y="163"/>
                  </a:lnTo>
                  <a:lnTo>
                    <a:pt x="180" y="156"/>
                  </a:lnTo>
                  <a:lnTo>
                    <a:pt x="170" y="143"/>
                  </a:lnTo>
                  <a:lnTo>
                    <a:pt x="182" y="151"/>
                  </a:lnTo>
                  <a:lnTo>
                    <a:pt x="211" y="156"/>
                  </a:lnTo>
                  <a:lnTo>
                    <a:pt x="182" y="143"/>
                  </a:lnTo>
                  <a:lnTo>
                    <a:pt x="160" y="137"/>
                  </a:lnTo>
                  <a:lnTo>
                    <a:pt x="160" y="137"/>
                  </a:lnTo>
                  <a:lnTo>
                    <a:pt x="124" y="123"/>
                  </a:lnTo>
                  <a:lnTo>
                    <a:pt x="124" y="12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88" y="108"/>
                  </a:lnTo>
                  <a:lnTo>
                    <a:pt x="88" y="108"/>
                  </a:lnTo>
                  <a:lnTo>
                    <a:pt x="54" y="92"/>
                  </a:lnTo>
                  <a:lnTo>
                    <a:pt x="54" y="92"/>
                  </a:lnTo>
                  <a:lnTo>
                    <a:pt x="42" y="86"/>
                  </a:lnTo>
                  <a:lnTo>
                    <a:pt x="51" y="42"/>
                  </a:lnTo>
                  <a:lnTo>
                    <a:pt x="51" y="42"/>
                  </a:lnTo>
                  <a:close/>
                  <a:moveTo>
                    <a:pt x="19" y="8"/>
                  </a:moveTo>
                  <a:lnTo>
                    <a:pt x="19" y="8"/>
                  </a:lnTo>
                  <a:lnTo>
                    <a:pt x="28" y="15"/>
                  </a:lnTo>
                  <a:lnTo>
                    <a:pt x="11" y="109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5" y="96"/>
                  </a:lnTo>
                  <a:lnTo>
                    <a:pt x="6" y="82"/>
                  </a:lnTo>
                  <a:lnTo>
                    <a:pt x="9" y="68"/>
                  </a:lnTo>
                  <a:lnTo>
                    <a:pt x="14" y="51"/>
                  </a:lnTo>
                  <a:lnTo>
                    <a:pt x="14" y="51"/>
                  </a:lnTo>
                  <a:lnTo>
                    <a:pt x="14" y="51"/>
                  </a:lnTo>
                  <a:lnTo>
                    <a:pt x="14" y="51"/>
                  </a:lnTo>
                  <a:lnTo>
                    <a:pt x="17" y="27"/>
                  </a:lnTo>
                  <a:lnTo>
                    <a:pt x="19" y="8"/>
                  </a:lnTo>
                  <a:lnTo>
                    <a:pt x="19" y="8"/>
                  </a:lnTo>
                  <a:close/>
                  <a:moveTo>
                    <a:pt x="52" y="96"/>
                  </a:moveTo>
                  <a:lnTo>
                    <a:pt x="52" y="96"/>
                  </a:lnTo>
                  <a:lnTo>
                    <a:pt x="52" y="96"/>
                  </a:lnTo>
                  <a:lnTo>
                    <a:pt x="87" y="111"/>
                  </a:lnTo>
                  <a:lnTo>
                    <a:pt x="87" y="111"/>
                  </a:lnTo>
                  <a:lnTo>
                    <a:pt x="122" y="127"/>
                  </a:lnTo>
                  <a:lnTo>
                    <a:pt x="158" y="141"/>
                  </a:lnTo>
                  <a:lnTo>
                    <a:pt x="158" y="141"/>
                  </a:lnTo>
                  <a:lnTo>
                    <a:pt x="159" y="142"/>
                  </a:lnTo>
                  <a:lnTo>
                    <a:pt x="166" y="143"/>
                  </a:lnTo>
                  <a:lnTo>
                    <a:pt x="166" y="143"/>
                  </a:lnTo>
                  <a:lnTo>
                    <a:pt x="167" y="146"/>
                  </a:lnTo>
                  <a:lnTo>
                    <a:pt x="175" y="155"/>
                  </a:lnTo>
                  <a:lnTo>
                    <a:pt x="42" y="102"/>
                  </a:lnTo>
                  <a:lnTo>
                    <a:pt x="42" y="91"/>
                  </a:lnTo>
                  <a:lnTo>
                    <a:pt x="42" y="91"/>
                  </a:lnTo>
                  <a:lnTo>
                    <a:pt x="52" y="96"/>
                  </a:lnTo>
                  <a:lnTo>
                    <a:pt x="52" y="96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39"/>
            <p:cNvSpPr>
              <a:spLocks/>
            </p:cNvSpPr>
            <p:nvPr/>
          </p:nvSpPr>
          <p:spPr bwMode="auto">
            <a:xfrm>
              <a:off x="952500" y="3300419"/>
              <a:ext cx="36513" cy="160339"/>
            </a:xfrm>
            <a:custGeom>
              <a:avLst/>
              <a:gdLst>
                <a:gd name="T0" fmla="*/ 23 w 23"/>
                <a:gd name="T1" fmla="*/ 7 h 101"/>
                <a:gd name="T2" fmla="*/ 23 w 23"/>
                <a:gd name="T3" fmla="*/ 7 h 101"/>
                <a:gd name="T4" fmla="*/ 14 w 23"/>
                <a:gd name="T5" fmla="*/ 0 h 101"/>
                <a:gd name="T6" fmla="*/ 14 w 23"/>
                <a:gd name="T7" fmla="*/ 0 h 101"/>
                <a:gd name="T8" fmla="*/ 12 w 23"/>
                <a:gd name="T9" fmla="*/ 19 h 101"/>
                <a:gd name="T10" fmla="*/ 9 w 23"/>
                <a:gd name="T11" fmla="*/ 43 h 101"/>
                <a:gd name="T12" fmla="*/ 9 w 23"/>
                <a:gd name="T13" fmla="*/ 43 h 101"/>
                <a:gd name="T14" fmla="*/ 9 w 23"/>
                <a:gd name="T15" fmla="*/ 43 h 101"/>
                <a:gd name="T16" fmla="*/ 9 w 23"/>
                <a:gd name="T17" fmla="*/ 43 h 101"/>
                <a:gd name="T18" fmla="*/ 4 w 23"/>
                <a:gd name="T19" fmla="*/ 60 h 101"/>
                <a:gd name="T20" fmla="*/ 1 w 23"/>
                <a:gd name="T21" fmla="*/ 74 h 101"/>
                <a:gd name="T22" fmla="*/ 0 w 23"/>
                <a:gd name="T23" fmla="*/ 88 h 101"/>
                <a:gd name="T24" fmla="*/ 1 w 23"/>
                <a:gd name="T25" fmla="*/ 100 h 101"/>
                <a:gd name="T26" fmla="*/ 6 w 23"/>
                <a:gd name="T27" fmla="*/ 101 h 101"/>
                <a:gd name="T28" fmla="*/ 23 w 23"/>
                <a:gd name="T29" fmla="*/ 7 h 101"/>
                <a:gd name="T30" fmla="*/ 23 w 23"/>
                <a:gd name="T31" fmla="*/ 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" h="101">
                  <a:moveTo>
                    <a:pt x="23" y="7"/>
                  </a:moveTo>
                  <a:lnTo>
                    <a:pt x="23" y="7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19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4" y="60"/>
                  </a:lnTo>
                  <a:lnTo>
                    <a:pt x="1" y="74"/>
                  </a:lnTo>
                  <a:lnTo>
                    <a:pt x="0" y="88"/>
                  </a:lnTo>
                  <a:lnTo>
                    <a:pt x="1" y="100"/>
                  </a:lnTo>
                  <a:lnTo>
                    <a:pt x="6" y="101"/>
                  </a:lnTo>
                  <a:lnTo>
                    <a:pt x="23" y="7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40"/>
            <p:cNvSpPr>
              <a:spLocks/>
            </p:cNvSpPr>
            <p:nvPr/>
          </p:nvSpPr>
          <p:spPr bwMode="auto">
            <a:xfrm>
              <a:off x="1011239" y="3432182"/>
              <a:ext cx="211138" cy="101600"/>
            </a:xfrm>
            <a:custGeom>
              <a:avLst/>
              <a:gdLst>
                <a:gd name="T0" fmla="*/ 10 w 133"/>
                <a:gd name="T1" fmla="*/ 5 h 64"/>
                <a:gd name="T2" fmla="*/ 10 w 133"/>
                <a:gd name="T3" fmla="*/ 5 h 64"/>
                <a:gd name="T4" fmla="*/ 10 w 133"/>
                <a:gd name="T5" fmla="*/ 5 h 64"/>
                <a:gd name="T6" fmla="*/ 0 w 133"/>
                <a:gd name="T7" fmla="*/ 0 h 64"/>
                <a:gd name="T8" fmla="*/ 0 w 133"/>
                <a:gd name="T9" fmla="*/ 11 h 64"/>
                <a:gd name="T10" fmla="*/ 133 w 133"/>
                <a:gd name="T11" fmla="*/ 64 h 64"/>
                <a:gd name="T12" fmla="*/ 125 w 133"/>
                <a:gd name="T13" fmla="*/ 55 h 64"/>
                <a:gd name="T14" fmla="*/ 125 w 133"/>
                <a:gd name="T15" fmla="*/ 55 h 64"/>
                <a:gd name="T16" fmla="*/ 124 w 133"/>
                <a:gd name="T17" fmla="*/ 52 h 64"/>
                <a:gd name="T18" fmla="*/ 117 w 133"/>
                <a:gd name="T19" fmla="*/ 51 h 64"/>
                <a:gd name="T20" fmla="*/ 117 w 133"/>
                <a:gd name="T21" fmla="*/ 51 h 64"/>
                <a:gd name="T22" fmla="*/ 116 w 133"/>
                <a:gd name="T23" fmla="*/ 50 h 64"/>
                <a:gd name="T24" fmla="*/ 116 w 133"/>
                <a:gd name="T25" fmla="*/ 50 h 64"/>
                <a:gd name="T26" fmla="*/ 80 w 133"/>
                <a:gd name="T27" fmla="*/ 36 h 64"/>
                <a:gd name="T28" fmla="*/ 45 w 133"/>
                <a:gd name="T29" fmla="*/ 20 h 64"/>
                <a:gd name="T30" fmla="*/ 45 w 133"/>
                <a:gd name="T31" fmla="*/ 20 h 64"/>
                <a:gd name="T32" fmla="*/ 10 w 133"/>
                <a:gd name="T33" fmla="*/ 5 h 64"/>
                <a:gd name="T34" fmla="*/ 10 w 133"/>
                <a:gd name="T35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3" h="64">
                  <a:moveTo>
                    <a:pt x="10" y="5"/>
                  </a:moveTo>
                  <a:lnTo>
                    <a:pt x="10" y="5"/>
                  </a:lnTo>
                  <a:lnTo>
                    <a:pt x="10" y="5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3" y="64"/>
                  </a:lnTo>
                  <a:lnTo>
                    <a:pt x="125" y="55"/>
                  </a:lnTo>
                  <a:lnTo>
                    <a:pt x="125" y="55"/>
                  </a:lnTo>
                  <a:lnTo>
                    <a:pt x="124" y="52"/>
                  </a:lnTo>
                  <a:lnTo>
                    <a:pt x="117" y="51"/>
                  </a:lnTo>
                  <a:lnTo>
                    <a:pt x="117" y="51"/>
                  </a:lnTo>
                  <a:lnTo>
                    <a:pt x="116" y="50"/>
                  </a:lnTo>
                  <a:lnTo>
                    <a:pt x="116" y="50"/>
                  </a:lnTo>
                  <a:lnTo>
                    <a:pt x="80" y="36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10" y="5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41"/>
            <p:cNvSpPr>
              <a:spLocks/>
            </p:cNvSpPr>
            <p:nvPr/>
          </p:nvSpPr>
          <p:spPr bwMode="auto">
            <a:xfrm>
              <a:off x="968375" y="3271844"/>
              <a:ext cx="79375" cy="161925"/>
            </a:xfrm>
            <a:custGeom>
              <a:avLst/>
              <a:gdLst>
                <a:gd name="T0" fmla="*/ 14 w 50"/>
                <a:gd name="T1" fmla="*/ 20 h 102"/>
                <a:gd name="T2" fmla="*/ 14 w 50"/>
                <a:gd name="T3" fmla="*/ 20 h 102"/>
                <a:gd name="T4" fmla="*/ 25 w 50"/>
                <a:gd name="T5" fmla="*/ 28 h 102"/>
                <a:gd name="T6" fmla="*/ 31 w 50"/>
                <a:gd name="T7" fmla="*/ 36 h 102"/>
                <a:gd name="T8" fmla="*/ 35 w 50"/>
                <a:gd name="T9" fmla="*/ 44 h 102"/>
                <a:gd name="T10" fmla="*/ 36 w 50"/>
                <a:gd name="T11" fmla="*/ 47 h 102"/>
                <a:gd name="T12" fmla="*/ 36 w 50"/>
                <a:gd name="T13" fmla="*/ 52 h 102"/>
                <a:gd name="T14" fmla="*/ 27 w 50"/>
                <a:gd name="T15" fmla="*/ 96 h 102"/>
                <a:gd name="T16" fmla="*/ 27 w 50"/>
                <a:gd name="T17" fmla="*/ 96 h 102"/>
                <a:gd name="T18" fmla="*/ 39 w 50"/>
                <a:gd name="T19" fmla="*/ 102 h 102"/>
                <a:gd name="T20" fmla="*/ 45 w 50"/>
                <a:gd name="T21" fmla="*/ 72 h 102"/>
                <a:gd name="T22" fmla="*/ 50 w 50"/>
                <a:gd name="T23" fmla="*/ 42 h 102"/>
                <a:gd name="T24" fmla="*/ 50 w 50"/>
                <a:gd name="T25" fmla="*/ 42 h 102"/>
                <a:gd name="T26" fmla="*/ 43 w 50"/>
                <a:gd name="T27" fmla="*/ 27 h 102"/>
                <a:gd name="T28" fmla="*/ 35 w 50"/>
                <a:gd name="T29" fmla="*/ 16 h 102"/>
                <a:gd name="T30" fmla="*/ 28 w 50"/>
                <a:gd name="T31" fmla="*/ 8 h 102"/>
                <a:gd name="T32" fmla="*/ 21 w 50"/>
                <a:gd name="T33" fmla="*/ 2 h 102"/>
                <a:gd name="T34" fmla="*/ 16 w 50"/>
                <a:gd name="T35" fmla="*/ 0 h 102"/>
                <a:gd name="T36" fmla="*/ 12 w 50"/>
                <a:gd name="T37" fmla="*/ 0 h 102"/>
                <a:gd name="T38" fmla="*/ 10 w 50"/>
                <a:gd name="T39" fmla="*/ 0 h 102"/>
                <a:gd name="T40" fmla="*/ 7 w 50"/>
                <a:gd name="T41" fmla="*/ 1 h 102"/>
                <a:gd name="T42" fmla="*/ 4 w 50"/>
                <a:gd name="T43" fmla="*/ 3 h 102"/>
                <a:gd name="T44" fmla="*/ 0 w 50"/>
                <a:gd name="T45" fmla="*/ 10 h 102"/>
                <a:gd name="T46" fmla="*/ 0 w 50"/>
                <a:gd name="T47" fmla="*/ 10 h 102"/>
                <a:gd name="T48" fmla="*/ 14 w 50"/>
                <a:gd name="T49" fmla="*/ 20 h 102"/>
                <a:gd name="T50" fmla="*/ 14 w 50"/>
                <a:gd name="T51" fmla="*/ 2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102">
                  <a:moveTo>
                    <a:pt x="14" y="20"/>
                  </a:moveTo>
                  <a:lnTo>
                    <a:pt x="14" y="20"/>
                  </a:lnTo>
                  <a:lnTo>
                    <a:pt x="25" y="28"/>
                  </a:lnTo>
                  <a:lnTo>
                    <a:pt x="31" y="36"/>
                  </a:lnTo>
                  <a:lnTo>
                    <a:pt x="35" y="44"/>
                  </a:lnTo>
                  <a:lnTo>
                    <a:pt x="36" y="47"/>
                  </a:lnTo>
                  <a:lnTo>
                    <a:pt x="36" y="52"/>
                  </a:lnTo>
                  <a:lnTo>
                    <a:pt x="27" y="96"/>
                  </a:lnTo>
                  <a:lnTo>
                    <a:pt x="27" y="96"/>
                  </a:lnTo>
                  <a:lnTo>
                    <a:pt x="39" y="102"/>
                  </a:lnTo>
                  <a:lnTo>
                    <a:pt x="45" y="7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43" y="27"/>
                  </a:lnTo>
                  <a:lnTo>
                    <a:pt x="35" y="16"/>
                  </a:lnTo>
                  <a:lnTo>
                    <a:pt x="28" y="8"/>
                  </a:lnTo>
                  <a:lnTo>
                    <a:pt x="21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4" y="3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42"/>
            <p:cNvSpPr>
              <a:spLocks/>
            </p:cNvSpPr>
            <p:nvPr/>
          </p:nvSpPr>
          <p:spPr bwMode="auto">
            <a:xfrm>
              <a:off x="1030288" y="3386145"/>
              <a:ext cx="53975" cy="73025"/>
            </a:xfrm>
            <a:custGeom>
              <a:avLst/>
              <a:gdLst>
                <a:gd name="T0" fmla="*/ 6 w 34"/>
                <a:gd name="T1" fmla="*/ 0 h 46"/>
                <a:gd name="T2" fmla="*/ 0 w 34"/>
                <a:gd name="T3" fmla="*/ 30 h 46"/>
                <a:gd name="T4" fmla="*/ 0 w 34"/>
                <a:gd name="T5" fmla="*/ 30 h 46"/>
                <a:gd name="T6" fmla="*/ 34 w 34"/>
                <a:gd name="T7" fmla="*/ 46 h 46"/>
                <a:gd name="T8" fmla="*/ 34 w 34"/>
                <a:gd name="T9" fmla="*/ 46 h 46"/>
                <a:gd name="T10" fmla="*/ 31 w 34"/>
                <a:gd name="T11" fmla="*/ 34 h 46"/>
                <a:gd name="T12" fmla="*/ 25 w 34"/>
                <a:gd name="T13" fmla="*/ 21 h 46"/>
                <a:gd name="T14" fmla="*/ 16 w 34"/>
                <a:gd name="T15" fmla="*/ 10 h 46"/>
                <a:gd name="T16" fmla="*/ 6 w 34"/>
                <a:gd name="T17" fmla="*/ 0 h 46"/>
                <a:gd name="T18" fmla="*/ 6 w 34"/>
                <a:gd name="T1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46">
                  <a:moveTo>
                    <a:pt x="6" y="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1" y="34"/>
                  </a:lnTo>
                  <a:lnTo>
                    <a:pt x="25" y="21"/>
                  </a:lnTo>
                  <a:lnTo>
                    <a:pt x="16" y="1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27E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43"/>
            <p:cNvSpPr>
              <a:spLocks/>
            </p:cNvSpPr>
            <p:nvPr/>
          </p:nvSpPr>
          <p:spPr bwMode="auto">
            <a:xfrm>
              <a:off x="900113" y="3506795"/>
              <a:ext cx="165100" cy="314325"/>
            </a:xfrm>
            <a:custGeom>
              <a:avLst/>
              <a:gdLst>
                <a:gd name="T0" fmla="*/ 28 w 104"/>
                <a:gd name="T1" fmla="*/ 14 h 198"/>
                <a:gd name="T2" fmla="*/ 53 w 104"/>
                <a:gd name="T3" fmla="*/ 14 h 198"/>
                <a:gd name="T4" fmla="*/ 64 w 104"/>
                <a:gd name="T5" fmla="*/ 25 h 198"/>
                <a:gd name="T6" fmla="*/ 74 w 104"/>
                <a:gd name="T7" fmla="*/ 44 h 198"/>
                <a:gd name="T8" fmla="*/ 82 w 104"/>
                <a:gd name="T9" fmla="*/ 72 h 198"/>
                <a:gd name="T10" fmla="*/ 88 w 104"/>
                <a:gd name="T11" fmla="*/ 110 h 198"/>
                <a:gd name="T12" fmla="*/ 93 w 104"/>
                <a:gd name="T13" fmla="*/ 150 h 198"/>
                <a:gd name="T14" fmla="*/ 101 w 104"/>
                <a:gd name="T15" fmla="*/ 162 h 198"/>
                <a:gd name="T16" fmla="*/ 100 w 104"/>
                <a:gd name="T17" fmla="*/ 139 h 198"/>
                <a:gd name="T18" fmla="*/ 95 w 104"/>
                <a:gd name="T19" fmla="*/ 96 h 198"/>
                <a:gd name="T20" fmla="*/ 90 w 104"/>
                <a:gd name="T21" fmla="*/ 76 h 198"/>
                <a:gd name="T22" fmla="*/ 86 w 104"/>
                <a:gd name="T23" fmla="*/ 50 h 198"/>
                <a:gd name="T24" fmla="*/ 79 w 104"/>
                <a:gd name="T25" fmla="*/ 30 h 198"/>
                <a:gd name="T26" fmla="*/ 70 w 104"/>
                <a:gd name="T27" fmla="*/ 14 h 198"/>
                <a:gd name="T28" fmla="*/ 59 w 104"/>
                <a:gd name="T29" fmla="*/ 3 h 198"/>
                <a:gd name="T30" fmla="*/ 29 w 104"/>
                <a:gd name="T31" fmla="*/ 0 h 198"/>
                <a:gd name="T32" fmla="*/ 6 w 104"/>
                <a:gd name="T33" fmla="*/ 0 h 198"/>
                <a:gd name="T34" fmla="*/ 0 w 104"/>
                <a:gd name="T35" fmla="*/ 12 h 198"/>
                <a:gd name="T36" fmla="*/ 7 w 104"/>
                <a:gd name="T37" fmla="*/ 137 h 198"/>
                <a:gd name="T38" fmla="*/ 8 w 104"/>
                <a:gd name="T39" fmla="*/ 152 h 198"/>
                <a:gd name="T40" fmla="*/ 14 w 104"/>
                <a:gd name="T41" fmla="*/ 166 h 198"/>
                <a:gd name="T42" fmla="*/ 21 w 104"/>
                <a:gd name="T43" fmla="*/ 176 h 198"/>
                <a:gd name="T44" fmla="*/ 33 w 104"/>
                <a:gd name="T45" fmla="*/ 183 h 198"/>
                <a:gd name="T46" fmla="*/ 100 w 104"/>
                <a:gd name="T47" fmla="*/ 198 h 198"/>
                <a:gd name="T48" fmla="*/ 104 w 104"/>
                <a:gd name="T49" fmla="*/ 183 h 198"/>
                <a:gd name="T50" fmla="*/ 101 w 104"/>
                <a:gd name="T51" fmla="*/ 168 h 198"/>
                <a:gd name="T52" fmla="*/ 34 w 104"/>
                <a:gd name="T53" fmla="*/ 158 h 198"/>
                <a:gd name="T54" fmla="*/ 26 w 104"/>
                <a:gd name="T55" fmla="*/ 155 h 198"/>
                <a:gd name="T56" fmla="*/ 20 w 104"/>
                <a:gd name="T57" fmla="*/ 148 h 198"/>
                <a:gd name="T58" fmla="*/ 17 w 104"/>
                <a:gd name="T59" fmla="*/ 140 h 198"/>
                <a:gd name="T60" fmla="*/ 16 w 104"/>
                <a:gd name="T61" fmla="*/ 14 h 198"/>
                <a:gd name="T62" fmla="*/ 20 w 104"/>
                <a:gd name="T63" fmla="*/ 1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4" h="198">
                  <a:moveTo>
                    <a:pt x="20" y="14"/>
                  </a:moveTo>
                  <a:lnTo>
                    <a:pt x="28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9" y="18"/>
                  </a:lnTo>
                  <a:lnTo>
                    <a:pt x="64" y="25"/>
                  </a:lnTo>
                  <a:lnTo>
                    <a:pt x="69" y="34"/>
                  </a:lnTo>
                  <a:lnTo>
                    <a:pt x="74" y="44"/>
                  </a:lnTo>
                  <a:lnTo>
                    <a:pt x="78" y="58"/>
                  </a:lnTo>
                  <a:lnTo>
                    <a:pt x="82" y="72"/>
                  </a:lnTo>
                  <a:lnTo>
                    <a:pt x="86" y="90"/>
                  </a:lnTo>
                  <a:lnTo>
                    <a:pt x="88" y="110"/>
                  </a:lnTo>
                  <a:lnTo>
                    <a:pt x="90" y="122"/>
                  </a:lnTo>
                  <a:lnTo>
                    <a:pt x="93" y="150"/>
                  </a:lnTo>
                  <a:lnTo>
                    <a:pt x="95" y="161"/>
                  </a:lnTo>
                  <a:lnTo>
                    <a:pt x="101" y="162"/>
                  </a:lnTo>
                  <a:lnTo>
                    <a:pt x="101" y="162"/>
                  </a:lnTo>
                  <a:lnTo>
                    <a:pt x="100" y="139"/>
                  </a:lnTo>
                  <a:lnTo>
                    <a:pt x="98" y="116"/>
                  </a:lnTo>
                  <a:lnTo>
                    <a:pt x="95" y="96"/>
                  </a:lnTo>
                  <a:lnTo>
                    <a:pt x="90" y="76"/>
                  </a:lnTo>
                  <a:lnTo>
                    <a:pt x="90" y="76"/>
                  </a:lnTo>
                  <a:lnTo>
                    <a:pt x="88" y="62"/>
                  </a:lnTo>
                  <a:lnTo>
                    <a:pt x="86" y="50"/>
                  </a:lnTo>
                  <a:lnTo>
                    <a:pt x="82" y="39"/>
                  </a:lnTo>
                  <a:lnTo>
                    <a:pt x="79" y="30"/>
                  </a:lnTo>
                  <a:lnTo>
                    <a:pt x="74" y="21"/>
                  </a:lnTo>
                  <a:lnTo>
                    <a:pt x="70" y="14"/>
                  </a:lnTo>
                  <a:lnTo>
                    <a:pt x="64" y="7"/>
                  </a:lnTo>
                  <a:lnTo>
                    <a:pt x="59" y="3"/>
                  </a:lnTo>
                  <a:lnTo>
                    <a:pt x="47" y="0"/>
                  </a:lnTo>
                  <a:lnTo>
                    <a:pt x="29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7"/>
                  </a:lnTo>
                  <a:lnTo>
                    <a:pt x="0" y="12"/>
                  </a:lnTo>
                  <a:lnTo>
                    <a:pt x="7" y="137"/>
                  </a:lnTo>
                  <a:lnTo>
                    <a:pt x="7" y="137"/>
                  </a:lnTo>
                  <a:lnTo>
                    <a:pt x="7" y="144"/>
                  </a:lnTo>
                  <a:lnTo>
                    <a:pt x="8" y="152"/>
                  </a:lnTo>
                  <a:lnTo>
                    <a:pt x="10" y="159"/>
                  </a:lnTo>
                  <a:lnTo>
                    <a:pt x="14" y="166"/>
                  </a:lnTo>
                  <a:lnTo>
                    <a:pt x="17" y="170"/>
                  </a:lnTo>
                  <a:lnTo>
                    <a:pt x="21" y="176"/>
                  </a:lnTo>
                  <a:lnTo>
                    <a:pt x="27" y="179"/>
                  </a:lnTo>
                  <a:lnTo>
                    <a:pt x="33" y="183"/>
                  </a:lnTo>
                  <a:lnTo>
                    <a:pt x="100" y="198"/>
                  </a:lnTo>
                  <a:lnTo>
                    <a:pt x="100" y="198"/>
                  </a:lnTo>
                  <a:lnTo>
                    <a:pt x="102" y="191"/>
                  </a:lnTo>
                  <a:lnTo>
                    <a:pt x="104" y="183"/>
                  </a:lnTo>
                  <a:lnTo>
                    <a:pt x="104" y="175"/>
                  </a:lnTo>
                  <a:lnTo>
                    <a:pt x="101" y="168"/>
                  </a:lnTo>
                  <a:lnTo>
                    <a:pt x="96" y="16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26" y="155"/>
                  </a:lnTo>
                  <a:lnTo>
                    <a:pt x="23" y="151"/>
                  </a:lnTo>
                  <a:lnTo>
                    <a:pt x="20" y="148"/>
                  </a:lnTo>
                  <a:lnTo>
                    <a:pt x="18" y="144"/>
                  </a:lnTo>
                  <a:lnTo>
                    <a:pt x="17" y="140"/>
                  </a:lnTo>
                  <a:lnTo>
                    <a:pt x="16" y="131"/>
                  </a:lnTo>
                  <a:lnTo>
                    <a:pt x="16" y="14"/>
                  </a:lnTo>
                  <a:lnTo>
                    <a:pt x="20" y="14"/>
                  </a:lnTo>
                  <a:lnTo>
                    <a:pt x="20" y="1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44"/>
            <p:cNvSpPr>
              <a:spLocks/>
            </p:cNvSpPr>
            <p:nvPr/>
          </p:nvSpPr>
          <p:spPr bwMode="auto">
            <a:xfrm>
              <a:off x="931863" y="3529020"/>
              <a:ext cx="33338" cy="206375"/>
            </a:xfrm>
            <a:custGeom>
              <a:avLst/>
              <a:gdLst>
                <a:gd name="T0" fmla="*/ 8 w 21"/>
                <a:gd name="T1" fmla="*/ 0 h 130"/>
                <a:gd name="T2" fmla="*/ 0 w 21"/>
                <a:gd name="T3" fmla="*/ 0 h 130"/>
                <a:gd name="T4" fmla="*/ 0 w 21"/>
                <a:gd name="T5" fmla="*/ 115 h 130"/>
                <a:gd name="T6" fmla="*/ 0 w 21"/>
                <a:gd name="T7" fmla="*/ 115 h 130"/>
                <a:gd name="T8" fmla="*/ 0 w 21"/>
                <a:gd name="T9" fmla="*/ 119 h 130"/>
                <a:gd name="T10" fmla="*/ 1 w 21"/>
                <a:gd name="T11" fmla="*/ 123 h 130"/>
                <a:gd name="T12" fmla="*/ 4 w 21"/>
                <a:gd name="T13" fmla="*/ 126 h 130"/>
                <a:gd name="T14" fmla="*/ 6 w 21"/>
                <a:gd name="T15" fmla="*/ 130 h 130"/>
                <a:gd name="T16" fmla="*/ 21 w 21"/>
                <a:gd name="T17" fmla="*/ 123 h 130"/>
                <a:gd name="T18" fmla="*/ 8 w 21"/>
                <a:gd name="T19" fmla="*/ 0 h 130"/>
                <a:gd name="T20" fmla="*/ 8 w 21"/>
                <a:gd name="T21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0">
                  <a:moveTo>
                    <a:pt x="8" y="0"/>
                  </a:moveTo>
                  <a:lnTo>
                    <a:pt x="0" y="0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0" y="119"/>
                  </a:lnTo>
                  <a:lnTo>
                    <a:pt x="1" y="123"/>
                  </a:lnTo>
                  <a:lnTo>
                    <a:pt x="4" y="126"/>
                  </a:lnTo>
                  <a:lnTo>
                    <a:pt x="6" y="130"/>
                  </a:lnTo>
                  <a:lnTo>
                    <a:pt x="21" y="123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DA3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45"/>
            <p:cNvSpPr>
              <a:spLocks/>
            </p:cNvSpPr>
            <p:nvPr/>
          </p:nvSpPr>
          <p:spPr bwMode="auto">
            <a:xfrm>
              <a:off x="946150" y="3463932"/>
              <a:ext cx="252413" cy="138113"/>
            </a:xfrm>
            <a:custGeom>
              <a:avLst/>
              <a:gdLst>
                <a:gd name="T0" fmla="*/ 0 w 159"/>
                <a:gd name="T1" fmla="*/ 0 h 87"/>
                <a:gd name="T2" fmla="*/ 0 w 159"/>
                <a:gd name="T3" fmla="*/ 0 h 87"/>
                <a:gd name="T4" fmla="*/ 3 w 159"/>
                <a:gd name="T5" fmla="*/ 9 h 87"/>
                <a:gd name="T6" fmla="*/ 6 w 159"/>
                <a:gd name="T7" fmla="*/ 17 h 87"/>
                <a:gd name="T8" fmla="*/ 12 w 159"/>
                <a:gd name="T9" fmla="*/ 24 h 87"/>
                <a:gd name="T10" fmla="*/ 18 w 159"/>
                <a:gd name="T11" fmla="*/ 27 h 87"/>
                <a:gd name="T12" fmla="*/ 30 w 159"/>
                <a:gd name="T13" fmla="*/ 30 h 87"/>
                <a:gd name="T14" fmla="*/ 69 w 159"/>
                <a:gd name="T15" fmla="*/ 39 h 87"/>
                <a:gd name="T16" fmla="*/ 105 w 159"/>
                <a:gd name="T17" fmla="*/ 48 h 87"/>
                <a:gd name="T18" fmla="*/ 121 w 159"/>
                <a:gd name="T19" fmla="*/ 51 h 87"/>
                <a:gd name="T20" fmla="*/ 122 w 159"/>
                <a:gd name="T21" fmla="*/ 51 h 87"/>
                <a:gd name="T22" fmla="*/ 121 w 159"/>
                <a:gd name="T23" fmla="*/ 51 h 87"/>
                <a:gd name="T24" fmla="*/ 126 w 159"/>
                <a:gd name="T25" fmla="*/ 57 h 87"/>
                <a:gd name="T26" fmla="*/ 140 w 159"/>
                <a:gd name="T27" fmla="*/ 74 h 87"/>
                <a:gd name="T28" fmla="*/ 142 w 159"/>
                <a:gd name="T29" fmla="*/ 77 h 87"/>
                <a:gd name="T30" fmla="*/ 142 w 159"/>
                <a:gd name="T31" fmla="*/ 77 h 87"/>
                <a:gd name="T32" fmla="*/ 148 w 159"/>
                <a:gd name="T33" fmla="*/ 81 h 87"/>
                <a:gd name="T34" fmla="*/ 153 w 159"/>
                <a:gd name="T35" fmla="*/ 85 h 87"/>
                <a:gd name="T36" fmla="*/ 153 w 159"/>
                <a:gd name="T37" fmla="*/ 85 h 87"/>
                <a:gd name="T38" fmla="*/ 159 w 159"/>
                <a:gd name="T39" fmla="*/ 87 h 87"/>
                <a:gd name="T40" fmla="*/ 136 w 159"/>
                <a:gd name="T41" fmla="*/ 63 h 87"/>
                <a:gd name="T42" fmla="*/ 129 w 159"/>
                <a:gd name="T43" fmla="*/ 41 h 87"/>
                <a:gd name="T44" fmla="*/ 0 w 159"/>
                <a:gd name="T45" fmla="*/ 0 h 87"/>
                <a:gd name="T46" fmla="*/ 0 w 159"/>
                <a:gd name="T4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9" h="87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6" y="17"/>
                  </a:lnTo>
                  <a:lnTo>
                    <a:pt x="12" y="24"/>
                  </a:lnTo>
                  <a:lnTo>
                    <a:pt x="18" y="27"/>
                  </a:lnTo>
                  <a:lnTo>
                    <a:pt x="30" y="30"/>
                  </a:lnTo>
                  <a:lnTo>
                    <a:pt x="69" y="39"/>
                  </a:lnTo>
                  <a:lnTo>
                    <a:pt x="105" y="48"/>
                  </a:lnTo>
                  <a:lnTo>
                    <a:pt x="121" y="51"/>
                  </a:lnTo>
                  <a:lnTo>
                    <a:pt x="122" y="51"/>
                  </a:lnTo>
                  <a:lnTo>
                    <a:pt x="121" y="51"/>
                  </a:lnTo>
                  <a:lnTo>
                    <a:pt x="126" y="57"/>
                  </a:lnTo>
                  <a:lnTo>
                    <a:pt x="140" y="74"/>
                  </a:lnTo>
                  <a:lnTo>
                    <a:pt x="142" y="77"/>
                  </a:lnTo>
                  <a:lnTo>
                    <a:pt x="142" y="77"/>
                  </a:lnTo>
                  <a:lnTo>
                    <a:pt x="148" y="81"/>
                  </a:lnTo>
                  <a:lnTo>
                    <a:pt x="153" y="85"/>
                  </a:lnTo>
                  <a:lnTo>
                    <a:pt x="153" y="85"/>
                  </a:lnTo>
                  <a:lnTo>
                    <a:pt x="159" y="87"/>
                  </a:lnTo>
                  <a:lnTo>
                    <a:pt x="136" y="63"/>
                  </a:lnTo>
                  <a:lnTo>
                    <a:pt x="129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46"/>
            <p:cNvSpPr>
              <a:spLocks/>
            </p:cNvSpPr>
            <p:nvPr/>
          </p:nvSpPr>
          <p:spPr bwMode="auto">
            <a:xfrm>
              <a:off x="925513" y="3511557"/>
              <a:ext cx="171450" cy="309564"/>
            </a:xfrm>
            <a:custGeom>
              <a:avLst/>
              <a:gdLst>
                <a:gd name="T0" fmla="*/ 4 w 108"/>
                <a:gd name="T1" fmla="*/ 11 h 195"/>
                <a:gd name="T2" fmla="*/ 0 w 108"/>
                <a:gd name="T3" fmla="*/ 11 h 195"/>
                <a:gd name="T4" fmla="*/ 0 w 108"/>
                <a:gd name="T5" fmla="*/ 128 h 195"/>
                <a:gd name="T6" fmla="*/ 0 w 108"/>
                <a:gd name="T7" fmla="*/ 128 h 195"/>
                <a:gd name="T8" fmla="*/ 1 w 108"/>
                <a:gd name="T9" fmla="*/ 137 h 195"/>
                <a:gd name="T10" fmla="*/ 2 w 108"/>
                <a:gd name="T11" fmla="*/ 141 h 195"/>
                <a:gd name="T12" fmla="*/ 4 w 108"/>
                <a:gd name="T13" fmla="*/ 145 h 195"/>
                <a:gd name="T14" fmla="*/ 7 w 108"/>
                <a:gd name="T15" fmla="*/ 148 h 195"/>
                <a:gd name="T16" fmla="*/ 10 w 108"/>
                <a:gd name="T17" fmla="*/ 152 h 195"/>
                <a:gd name="T18" fmla="*/ 18 w 108"/>
                <a:gd name="T19" fmla="*/ 155 h 195"/>
                <a:gd name="T20" fmla="*/ 80 w 108"/>
                <a:gd name="T21" fmla="*/ 165 h 195"/>
                <a:gd name="T22" fmla="*/ 85 w 108"/>
                <a:gd name="T23" fmla="*/ 165 h 195"/>
                <a:gd name="T24" fmla="*/ 85 w 108"/>
                <a:gd name="T25" fmla="*/ 165 h 195"/>
                <a:gd name="T26" fmla="*/ 88 w 108"/>
                <a:gd name="T27" fmla="*/ 172 h 195"/>
                <a:gd name="T28" fmla="*/ 88 w 108"/>
                <a:gd name="T29" fmla="*/ 180 h 195"/>
                <a:gd name="T30" fmla="*/ 86 w 108"/>
                <a:gd name="T31" fmla="*/ 188 h 195"/>
                <a:gd name="T32" fmla="*/ 84 w 108"/>
                <a:gd name="T33" fmla="*/ 195 h 195"/>
                <a:gd name="T34" fmla="*/ 100 w 108"/>
                <a:gd name="T35" fmla="*/ 195 h 195"/>
                <a:gd name="T36" fmla="*/ 101 w 108"/>
                <a:gd name="T37" fmla="*/ 190 h 195"/>
                <a:gd name="T38" fmla="*/ 106 w 108"/>
                <a:gd name="T39" fmla="*/ 165 h 195"/>
                <a:gd name="T40" fmla="*/ 107 w 108"/>
                <a:gd name="T41" fmla="*/ 150 h 195"/>
                <a:gd name="T42" fmla="*/ 107 w 108"/>
                <a:gd name="T43" fmla="*/ 136 h 195"/>
                <a:gd name="T44" fmla="*/ 108 w 108"/>
                <a:gd name="T45" fmla="*/ 108 h 195"/>
                <a:gd name="T46" fmla="*/ 108 w 108"/>
                <a:gd name="T47" fmla="*/ 108 h 195"/>
                <a:gd name="T48" fmla="*/ 108 w 108"/>
                <a:gd name="T49" fmla="*/ 105 h 195"/>
                <a:gd name="T50" fmla="*/ 108 w 108"/>
                <a:gd name="T51" fmla="*/ 105 h 195"/>
                <a:gd name="T52" fmla="*/ 107 w 108"/>
                <a:gd name="T53" fmla="*/ 78 h 195"/>
                <a:gd name="T54" fmla="*/ 107 w 108"/>
                <a:gd name="T55" fmla="*/ 78 h 195"/>
                <a:gd name="T56" fmla="*/ 106 w 108"/>
                <a:gd name="T57" fmla="*/ 67 h 195"/>
                <a:gd name="T58" fmla="*/ 106 w 108"/>
                <a:gd name="T59" fmla="*/ 67 h 195"/>
                <a:gd name="T60" fmla="*/ 101 w 108"/>
                <a:gd name="T61" fmla="*/ 49 h 195"/>
                <a:gd name="T62" fmla="*/ 97 w 108"/>
                <a:gd name="T63" fmla="*/ 33 h 195"/>
                <a:gd name="T64" fmla="*/ 90 w 108"/>
                <a:gd name="T65" fmla="*/ 20 h 195"/>
                <a:gd name="T66" fmla="*/ 82 w 108"/>
                <a:gd name="T67" fmla="*/ 9 h 195"/>
                <a:gd name="T68" fmla="*/ 43 w 108"/>
                <a:gd name="T69" fmla="*/ 0 h 195"/>
                <a:gd name="T70" fmla="*/ 43 w 108"/>
                <a:gd name="T71" fmla="*/ 0 h 195"/>
                <a:gd name="T72" fmla="*/ 48 w 108"/>
                <a:gd name="T73" fmla="*/ 4 h 195"/>
                <a:gd name="T74" fmla="*/ 54 w 108"/>
                <a:gd name="T75" fmla="*/ 11 h 195"/>
                <a:gd name="T76" fmla="*/ 58 w 108"/>
                <a:gd name="T77" fmla="*/ 18 h 195"/>
                <a:gd name="T78" fmla="*/ 63 w 108"/>
                <a:gd name="T79" fmla="*/ 27 h 195"/>
                <a:gd name="T80" fmla="*/ 66 w 108"/>
                <a:gd name="T81" fmla="*/ 36 h 195"/>
                <a:gd name="T82" fmla="*/ 70 w 108"/>
                <a:gd name="T83" fmla="*/ 47 h 195"/>
                <a:gd name="T84" fmla="*/ 72 w 108"/>
                <a:gd name="T85" fmla="*/ 59 h 195"/>
                <a:gd name="T86" fmla="*/ 74 w 108"/>
                <a:gd name="T87" fmla="*/ 73 h 195"/>
                <a:gd name="T88" fmla="*/ 74 w 108"/>
                <a:gd name="T89" fmla="*/ 73 h 195"/>
                <a:gd name="T90" fmla="*/ 79 w 108"/>
                <a:gd name="T91" fmla="*/ 93 h 195"/>
                <a:gd name="T92" fmla="*/ 82 w 108"/>
                <a:gd name="T93" fmla="*/ 113 h 195"/>
                <a:gd name="T94" fmla="*/ 84 w 108"/>
                <a:gd name="T95" fmla="*/ 136 h 195"/>
                <a:gd name="T96" fmla="*/ 85 w 108"/>
                <a:gd name="T97" fmla="*/ 159 h 195"/>
                <a:gd name="T98" fmla="*/ 79 w 108"/>
                <a:gd name="T99" fmla="*/ 158 h 195"/>
                <a:gd name="T100" fmla="*/ 28 w 108"/>
                <a:gd name="T101" fmla="*/ 154 h 195"/>
                <a:gd name="T102" fmla="*/ 28 w 108"/>
                <a:gd name="T103" fmla="*/ 154 h 195"/>
                <a:gd name="T104" fmla="*/ 18 w 108"/>
                <a:gd name="T105" fmla="*/ 148 h 195"/>
                <a:gd name="T106" fmla="*/ 13 w 108"/>
                <a:gd name="T107" fmla="*/ 145 h 195"/>
                <a:gd name="T108" fmla="*/ 10 w 108"/>
                <a:gd name="T109" fmla="*/ 141 h 195"/>
                <a:gd name="T110" fmla="*/ 10 w 108"/>
                <a:gd name="T111" fmla="*/ 141 h 195"/>
                <a:gd name="T112" fmla="*/ 8 w 108"/>
                <a:gd name="T113" fmla="*/ 137 h 195"/>
                <a:gd name="T114" fmla="*/ 5 w 108"/>
                <a:gd name="T115" fmla="*/ 134 h 195"/>
                <a:gd name="T116" fmla="*/ 4 w 108"/>
                <a:gd name="T117" fmla="*/ 130 h 195"/>
                <a:gd name="T118" fmla="*/ 4 w 108"/>
                <a:gd name="T119" fmla="*/ 126 h 195"/>
                <a:gd name="T120" fmla="*/ 4 w 108"/>
                <a:gd name="T121" fmla="*/ 11 h 195"/>
                <a:gd name="T122" fmla="*/ 4 w 108"/>
                <a:gd name="T123" fmla="*/ 1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8" h="195">
                  <a:moveTo>
                    <a:pt x="4" y="11"/>
                  </a:moveTo>
                  <a:lnTo>
                    <a:pt x="0" y="11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1" y="137"/>
                  </a:lnTo>
                  <a:lnTo>
                    <a:pt x="2" y="141"/>
                  </a:lnTo>
                  <a:lnTo>
                    <a:pt x="4" y="145"/>
                  </a:lnTo>
                  <a:lnTo>
                    <a:pt x="7" y="148"/>
                  </a:lnTo>
                  <a:lnTo>
                    <a:pt x="10" y="152"/>
                  </a:lnTo>
                  <a:lnTo>
                    <a:pt x="18" y="155"/>
                  </a:lnTo>
                  <a:lnTo>
                    <a:pt x="80" y="165"/>
                  </a:lnTo>
                  <a:lnTo>
                    <a:pt x="85" y="165"/>
                  </a:lnTo>
                  <a:lnTo>
                    <a:pt x="85" y="165"/>
                  </a:lnTo>
                  <a:lnTo>
                    <a:pt x="88" y="172"/>
                  </a:lnTo>
                  <a:lnTo>
                    <a:pt x="88" y="180"/>
                  </a:lnTo>
                  <a:lnTo>
                    <a:pt x="86" y="188"/>
                  </a:lnTo>
                  <a:lnTo>
                    <a:pt x="84" y="195"/>
                  </a:lnTo>
                  <a:lnTo>
                    <a:pt x="100" y="195"/>
                  </a:lnTo>
                  <a:lnTo>
                    <a:pt x="101" y="190"/>
                  </a:lnTo>
                  <a:lnTo>
                    <a:pt x="106" y="165"/>
                  </a:lnTo>
                  <a:lnTo>
                    <a:pt x="107" y="150"/>
                  </a:lnTo>
                  <a:lnTo>
                    <a:pt x="107" y="136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7" y="78"/>
                  </a:lnTo>
                  <a:lnTo>
                    <a:pt x="107" y="78"/>
                  </a:lnTo>
                  <a:lnTo>
                    <a:pt x="106" y="67"/>
                  </a:lnTo>
                  <a:lnTo>
                    <a:pt x="106" y="67"/>
                  </a:lnTo>
                  <a:lnTo>
                    <a:pt x="101" y="49"/>
                  </a:lnTo>
                  <a:lnTo>
                    <a:pt x="97" y="33"/>
                  </a:lnTo>
                  <a:lnTo>
                    <a:pt x="90" y="20"/>
                  </a:lnTo>
                  <a:lnTo>
                    <a:pt x="82" y="9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8" y="4"/>
                  </a:lnTo>
                  <a:lnTo>
                    <a:pt x="54" y="11"/>
                  </a:lnTo>
                  <a:lnTo>
                    <a:pt x="58" y="18"/>
                  </a:lnTo>
                  <a:lnTo>
                    <a:pt x="63" y="27"/>
                  </a:lnTo>
                  <a:lnTo>
                    <a:pt x="66" y="36"/>
                  </a:lnTo>
                  <a:lnTo>
                    <a:pt x="70" y="47"/>
                  </a:lnTo>
                  <a:lnTo>
                    <a:pt x="72" y="59"/>
                  </a:lnTo>
                  <a:lnTo>
                    <a:pt x="74" y="73"/>
                  </a:lnTo>
                  <a:lnTo>
                    <a:pt x="74" y="73"/>
                  </a:lnTo>
                  <a:lnTo>
                    <a:pt x="79" y="93"/>
                  </a:lnTo>
                  <a:lnTo>
                    <a:pt x="82" y="113"/>
                  </a:lnTo>
                  <a:lnTo>
                    <a:pt x="84" y="136"/>
                  </a:lnTo>
                  <a:lnTo>
                    <a:pt x="85" y="159"/>
                  </a:lnTo>
                  <a:lnTo>
                    <a:pt x="79" y="158"/>
                  </a:lnTo>
                  <a:lnTo>
                    <a:pt x="28" y="154"/>
                  </a:lnTo>
                  <a:lnTo>
                    <a:pt x="28" y="154"/>
                  </a:lnTo>
                  <a:lnTo>
                    <a:pt x="18" y="148"/>
                  </a:lnTo>
                  <a:lnTo>
                    <a:pt x="13" y="145"/>
                  </a:lnTo>
                  <a:lnTo>
                    <a:pt x="10" y="141"/>
                  </a:lnTo>
                  <a:lnTo>
                    <a:pt x="10" y="141"/>
                  </a:lnTo>
                  <a:lnTo>
                    <a:pt x="8" y="137"/>
                  </a:lnTo>
                  <a:lnTo>
                    <a:pt x="5" y="134"/>
                  </a:lnTo>
                  <a:lnTo>
                    <a:pt x="4" y="130"/>
                  </a:lnTo>
                  <a:lnTo>
                    <a:pt x="4" y="126"/>
                  </a:lnTo>
                  <a:lnTo>
                    <a:pt x="4" y="11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47"/>
            <p:cNvSpPr>
              <a:spLocks/>
            </p:cNvSpPr>
            <p:nvPr/>
          </p:nvSpPr>
          <p:spPr bwMode="auto">
            <a:xfrm>
              <a:off x="944563" y="3529020"/>
              <a:ext cx="98425" cy="195264"/>
            </a:xfrm>
            <a:custGeom>
              <a:avLst/>
              <a:gdLst>
                <a:gd name="T0" fmla="*/ 25 w 62"/>
                <a:gd name="T1" fmla="*/ 0 h 123"/>
                <a:gd name="T2" fmla="*/ 0 w 62"/>
                <a:gd name="T3" fmla="*/ 0 h 123"/>
                <a:gd name="T4" fmla="*/ 13 w 62"/>
                <a:gd name="T5" fmla="*/ 123 h 123"/>
                <a:gd name="T6" fmla="*/ 62 w 62"/>
                <a:gd name="T7" fmla="*/ 108 h 123"/>
                <a:gd name="T8" fmla="*/ 60 w 62"/>
                <a:gd name="T9" fmla="*/ 96 h 123"/>
                <a:gd name="T10" fmla="*/ 60 w 62"/>
                <a:gd name="T11" fmla="*/ 96 h 123"/>
                <a:gd name="T12" fmla="*/ 58 w 62"/>
                <a:gd name="T13" fmla="*/ 76 h 123"/>
                <a:gd name="T14" fmla="*/ 54 w 62"/>
                <a:gd name="T15" fmla="*/ 58 h 123"/>
                <a:gd name="T16" fmla="*/ 50 w 62"/>
                <a:gd name="T17" fmla="*/ 44 h 123"/>
                <a:gd name="T18" fmla="*/ 46 w 62"/>
                <a:gd name="T19" fmla="*/ 30 h 123"/>
                <a:gd name="T20" fmla="*/ 41 w 62"/>
                <a:gd name="T21" fmla="*/ 20 h 123"/>
                <a:gd name="T22" fmla="*/ 36 w 62"/>
                <a:gd name="T23" fmla="*/ 11 h 123"/>
                <a:gd name="T24" fmla="*/ 31 w 62"/>
                <a:gd name="T25" fmla="*/ 4 h 123"/>
                <a:gd name="T26" fmla="*/ 25 w 62"/>
                <a:gd name="T27" fmla="*/ 0 h 123"/>
                <a:gd name="T28" fmla="*/ 25 w 62"/>
                <a:gd name="T2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" h="123">
                  <a:moveTo>
                    <a:pt x="25" y="0"/>
                  </a:moveTo>
                  <a:lnTo>
                    <a:pt x="0" y="0"/>
                  </a:lnTo>
                  <a:lnTo>
                    <a:pt x="13" y="123"/>
                  </a:lnTo>
                  <a:lnTo>
                    <a:pt x="62" y="108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58" y="76"/>
                  </a:lnTo>
                  <a:lnTo>
                    <a:pt x="54" y="58"/>
                  </a:lnTo>
                  <a:lnTo>
                    <a:pt x="50" y="44"/>
                  </a:lnTo>
                  <a:lnTo>
                    <a:pt x="46" y="30"/>
                  </a:lnTo>
                  <a:lnTo>
                    <a:pt x="41" y="20"/>
                  </a:lnTo>
                  <a:lnTo>
                    <a:pt x="36" y="11"/>
                  </a:lnTo>
                  <a:lnTo>
                    <a:pt x="31" y="4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D27E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48"/>
            <p:cNvSpPr>
              <a:spLocks/>
            </p:cNvSpPr>
            <p:nvPr/>
          </p:nvSpPr>
          <p:spPr bwMode="auto">
            <a:xfrm>
              <a:off x="1039814" y="3338520"/>
              <a:ext cx="60325" cy="128588"/>
            </a:xfrm>
            <a:custGeom>
              <a:avLst/>
              <a:gdLst>
                <a:gd name="T0" fmla="*/ 28 w 38"/>
                <a:gd name="T1" fmla="*/ 76 h 81"/>
                <a:gd name="T2" fmla="*/ 28 w 38"/>
                <a:gd name="T3" fmla="*/ 76 h 81"/>
                <a:gd name="T4" fmla="*/ 38 w 38"/>
                <a:gd name="T5" fmla="*/ 81 h 81"/>
                <a:gd name="T6" fmla="*/ 38 w 38"/>
                <a:gd name="T7" fmla="*/ 81 h 81"/>
                <a:gd name="T8" fmla="*/ 32 w 38"/>
                <a:gd name="T9" fmla="*/ 60 h 81"/>
                <a:gd name="T10" fmla="*/ 26 w 38"/>
                <a:gd name="T11" fmla="*/ 41 h 81"/>
                <a:gd name="T12" fmla="*/ 18 w 38"/>
                <a:gd name="T13" fmla="*/ 23 h 81"/>
                <a:gd name="T14" fmla="*/ 8 w 38"/>
                <a:gd name="T15" fmla="*/ 5 h 81"/>
                <a:gd name="T16" fmla="*/ 8 w 38"/>
                <a:gd name="T17" fmla="*/ 5 h 81"/>
                <a:gd name="T18" fmla="*/ 5 w 38"/>
                <a:gd name="T19" fmla="*/ 0 h 81"/>
                <a:gd name="T20" fmla="*/ 0 w 38"/>
                <a:gd name="T21" fmla="*/ 30 h 81"/>
                <a:gd name="T22" fmla="*/ 0 w 38"/>
                <a:gd name="T23" fmla="*/ 30 h 81"/>
                <a:gd name="T24" fmla="*/ 10 w 38"/>
                <a:gd name="T25" fmla="*/ 40 h 81"/>
                <a:gd name="T26" fmla="*/ 19 w 38"/>
                <a:gd name="T27" fmla="*/ 51 h 81"/>
                <a:gd name="T28" fmla="*/ 25 w 38"/>
                <a:gd name="T29" fmla="*/ 64 h 81"/>
                <a:gd name="T30" fmla="*/ 28 w 38"/>
                <a:gd name="T31" fmla="*/ 76 h 81"/>
                <a:gd name="T32" fmla="*/ 28 w 38"/>
                <a:gd name="T33" fmla="*/ 7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" h="81">
                  <a:moveTo>
                    <a:pt x="28" y="76"/>
                  </a:moveTo>
                  <a:lnTo>
                    <a:pt x="28" y="76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32" y="60"/>
                  </a:lnTo>
                  <a:lnTo>
                    <a:pt x="26" y="41"/>
                  </a:lnTo>
                  <a:lnTo>
                    <a:pt x="18" y="23"/>
                  </a:lnTo>
                  <a:lnTo>
                    <a:pt x="8" y="5"/>
                  </a:lnTo>
                  <a:lnTo>
                    <a:pt x="8" y="5"/>
                  </a:lnTo>
                  <a:lnTo>
                    <a:pt x="5" y="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0" y="40"/>
                  </a:lnTo>
                  <a:lnTo>
                    <a:pt x="19" y="51"/>
                  </a:lnTo>
                  <a:lnTo>
                    <a:pt x="25" y="64"/>
                  </a:lnTo>
                  <a:lnTo>
                    <a:pt x="28" y="76"/>
                  </a:lnTo>
                  <a:lnTo>
                    <a:pt x="28" y="76"/>
                  </a:lnTo>
                  <a:close/>
                </a:path>
              </a:pathLst>
            </a:custGeom>
            <a:solidFill>
              <a:srgbClr val="AD9D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49"/>
            <p:cNvSpPr>
              <a:spLocks/>
            </p:cNvSpPr>
            <p:nvPr/>
          </p:nvSpPr>
          <p:spPr bwMode="auto">
            <a:xfrm>
              <a:off x="1109664" y="3540132"/>
              <a:ext cx="28575" cy="12700"/>
            </a:xfrm>
            <a:custGeom>
              <a:avLst/>
              <a:gdLst>
                <a:gd name="T0" fmla="*/ 18 w 18"/>
                <a:gd name="T1" fmla="*/ 3 h 8"/>
                <a:gd name="T2" fmla="*/ 18 w 18"/>
                <a:gd name="T3" fmla="*/ 3 h 8"/>
                <a:gd name="T4" fmla="*/ 2 w 18"/>
                <a:gd name="T5" fmla="*/ 0 h 8"/>
                <a:gd name="T6" fmla="*/ 0 w 18"/>
                <a:gd name="T7" fmla="*/ 8 h 8"/>
                <a:gd name="T8" fmla="*/ 18 w 18"/>
                <a:gd name="T9" fmla="*/ 3 h 8"/>
                <a:gd name="T10" fmla="*/ 18 w 18"/>
                <a:gd name="T1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8">
                  <a:moveTo>
                    <a:pt x="18" y="3"/>
                  </a:moveTo>
                  <a:lnTo>
                    <a:pt x="18" y="3"/>
                  </a:lnTo>
                  <a:lnTo>
                    <a:pt x="2" y="0"/>
                  </a:lnTo>
                  <a:lnTo>
                    <a:pt x="0" y="8"/>
                  </a:lnTo>
                  <a:lnTo>
                    <a:pt x="18" y="3"/>
                  </a:lnTo>
                  <a:lnTo>
                    <a:pt x="18" y="3"/>
                  </a:lnTo>
                  <a:close/>
                </a:path>
              </a:pathLst>
            </a:custGeom>
            <a:solidFill>
              <a:srgbClr val="F1E9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50"/>
            <p:cNvSpPr>
              <a:spLocks/>
            </p:cNvSpPr>
            <p:nvPr/>
          </p:nvSpPr>
          <p:spPr bwMode="auto">
            <a:xfrm>
              <a:off x="1093789" y="3581407"/>
              <a:ext cx="95250" cy="53975"/>
            </a:xfrm>
            <a:custGeom>
              <a:avLst/>
              <a:gdLst>
                <a:gd name="T0" fmla="*/ 60 w 60"/>
                <a:gd name="T1" fmla="*/ 11 h 34"/>
                <a:gd name="T2" fmla="*/ 60 w 60"/>
                <a:gd name="T3" fmla="*/ 11 h 34"/>
                <a:gd name="T4" fmla="*/ 55 w 60"/>
                <a:gd name="T5" fmla="*/ 7 h 34"/>
                <a:gd name="T6" fmla="*/ 49 w 60"/>
                <a:gd name="T7" fmla="*/ 3 h 34"/>
                <a:gd name="T8" fmla="*/ 47 w 60"/>
                <a:gd name="T9" fmla="*/ 0 h 34"/>
                <a:gd name="T10" fmla="*/ 9 w 60"/>
                <a:gd name="T11" fmla="*/ 0 h 34"/>
                <a:gd name="T12" fmla="*/ 0 w 60"/>
                <a:gd name="T13" fmla="*/ 23 h 34"/>
                <a:gd name="T14" fmla="*/ 0 w 60"/>
                <a:gd name="T15" fmla="*/ 23 h 34"/>
                <a:gd name="T16" fmla="*/ 1 w 60"/>
                <a:gd name="T17" fmla="*/ 34 h 34"/>
                <a:gd name="T18" fmla="*/ 60 w 60"/>
                <a:gd name="T19" fmla="*/ 11 h 34"/>
                <a:gd name="T20" fmla="*/ 60 w 60"/>
                <a:gd name="T21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34">
                  <a:moveTo>
                    <a:pt x="60" y="11"/>
                  </a:moveTo>
                  <a:lnTo>
                    <a:pt x="60" y="11"/>
                  </a:lnTo>
                  <a:lnTo>
                    <a:pt x="55" y="7"/>
                  </a:lnTo>
                  <a:lnTo>
                    <a:pt x="49" y="3"/>
                  </a:lnTo>
                  <a:lnTo>
                    <a:pt x="47" y="0"/>
                  </a:lnTo>
                  <a:lnTo>
                    <a:pt x="9" y="0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34"/>
                  </a:lnTo>
                  <a:lnTo>
                    <a:pt x="60" y="11"/>
                  </a:lnTo>
                  <a:lnTo>
                    <a:pt x="60" y="11"/>
                  </a:lnTo>
                  <a:close/>
                </a:path>
              </a:pathLst>
            </a:custGeom>
            <a:solidFill>
              <a:srgbClr val="F1E9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51"/>
            <p:cNvSpPr>
              <a:spLocks/>
            </p:cNvSpPr>
            <p:nvPr/>
          </p:nvSpPr>
          <p:spPr bwMode="auto">
            <a:xfrm>
              <a:off x="1098551" y="3554420"/>
              <a:ext cx="69850" cy="26988"/>
            </a:xfrm>
            <a:custGeom>
              <a:avLst/>
              <a:gdLst>
                <a:gd name="T0" fmla="*/ 44 w 44"/>
                <a:gd name="T1" fmla="*/ 17 h 17"/>
                <a:gd name="T2" fmla="*/ 30 w 44"/>
                <a:gd name="T3" fmla="*/ 0 h 17"/>
                <a:gd name="T4" fmla="*/ 0 w 44"/>
                <a:gd name="T5" fmla="*/ 0 h 17"/>
                <a:gd name="T6" fmla="*/ 0 w 44"/>
                <a:gd name="T7" fmla="*/ 17 h 17"/>
                <a:gd name="T8" fmla="*/ 6 w 44"/>
                <a:gd name="T9" fmla="*/ 17 h 17"/>
                <a:gd name="T10" fmla="*/ 44 w 44"/>
                <a:gd name="T11" fmla="*/ 17 h 17"/>
                <a:gd name="T12" fmla="*/ 44 w 44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7">
                  <a:moveTo>
                    <a:pt x="44" y="17"/>
                  </a:moveTo>
                  <a:lnTo>
                    <a:pt x="30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6" y="17"/>
                  </a:lnTo>
                  <a:lnTo>
                    <a:pt x="44" y="17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A4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52"/>
            <p:cNvSpPr>
              <a:spLocks/>
            </p:cNvSpPr>
            <p:nvPr/>
          </p:nvSpPr>
          <p:spPr bwMode="auto">
            <a:xfrm>
              <a:off x="1098551" y="3544895"/>
              <a:ext cx="47625" cy="9525"/>
            </a:xfrm>
            <a:custGeom>
              <a:avLst/>
              <a:gdLst>
                <a:gd name="T0" fmla="*/ 30 w 30"/>
                <a:gd name="T1" fmla="*/ 6 h 6"/>
                <a:gd name="T2" fmla="*/ 25 w 30"/>
                <a:gd name="T3" fmla="*/ 0 h 6"/>
                <a:gd name="T4" fmla="*/ 7 w 30"/>
                <a:gd name="T5" fmla="*/ 5 h 6"/>
                <a:gd name="T6" fmla="*/ 0 w 30"/>
                <a:gd name="T7" fmla="*/ 6 h 6"/>
                <a:gd name="T8" fmla="*/ 30 w 30"/>
                <a:gd name="T9" fmla="*/ 6 h 6"/>
                <a:gd name="T10" fmla="*/ 30 w 30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6">
                  <a:moveTo>
                    <a:pt x="30" y="6"/>
                  </a:moveTo>
                  <a:lnTo>
                    <a:pt x="25" y="0"/>
                  </a:lnTo>
                  <a:lnTo>
                    <a:pt x="7" y="5"/>
                  </a:lnTo>
                  <a:lnTo>
                    <a:pt x="0" y="6"/>
                  </a:lnTo>
                  <a:lnTo>
                    <a:pt x="30" y="6"/>
                  </a:lnTo>
                  <a:lnTo>
                    <a:pt x="30" y="6"/>
                  </a:lnTo>
                  <a:close/>
                </a:path>
              </a:pathLst>
            </a:custGeom>
            <a:solidFill>
              <a:srgbClr val="DC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53"/>
            <p:cNvSpPr>
              <a:spLocks/>
            </p:cNvSpPr>
            <p:nvPr/>
          </p:nvSpPr>
          <p:spPr bwMode="auto">
            <a:xfrm>
              <a:off x="1055689" y="3525845"/>
              <a:ext cx="57150" cy="92075"/>
            </a:xfrm>
            <a:custGeom>
              <a:avLst/>
              <a:gdLst>
                <a:gd name="T0" fmla="*/ 24 w 36"/>
                <a:gd name="T1" fmla="*/ 58 h 58"/>
                <a:gd name="T2" fmla="*/ 33 w 36"/>
                <a:gd name="T3" fmla="*/ 35 h 58"/>
                <a:gd name="T4" fmla="*/ 27 w 36"/>
                <a:gd name="T5" fmla="*/ 35 h 58"/>
                <a:gd name="T6" fmla="*/ 27 w 36"/>
                <a:gd name="T7" fmla="*/ 18 h 58"/>
                <a:gd name="T8" fmla="*/ 34 w 36"/>
                <a:gd name="T9" fmla="*/ 17 h 58"/>
                <a:gd name="T10" fmla="*/ 36 w 36"/>
                <a:gd name="T11" fmla="*/ 9 h 58"/>
                <a:gd name="T12" fmla="*/ 0 w 36"/>
                <a:gd name="T13" fmla="*/ 0 h 58"/>
                <a:gd name="T14" fmla="*/ 0 w 36"/>
                <a:gd name="T15" fmla="*/ 0 h 58"/>
                <a:gd name="T16" fmla="*/ 8 w 36"/>
                <a:gd name="T17" fmla="*/ 11 h 58"/>
                <a:gd name="T18" fmla="*/ 15 w 36"/>
                <a:gd name="T19" fmla="*/ 24 h 58"/>
                <a:gd name="T20" fmla="*/ 19 w 36"/>
                <a:gd name="T21" fmla="*/ 40 h 58"/>
                <a:gd name="T22" fmla="*/ 24 w 36"/>
                <a:gd name="T23" fmla="*/ 58 h 58"/>
                <a:gd name="T24" fmla="*/ 24 w 36"/>
                <a:gd name="T2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58">
                  <a:moveTo>
                    <a:pt x="24" y="58"/>
                  </a:moveTo>
                  <a:lnTo>
                    <a:pt x="33" y="35"/>
                  </a:lnTo>
                  <a:lnTo>
                    <a:pt x="27" y="35"/>
                  </a:lnTo>
                  <a:lnTo>
                    <a:pt x="27" y="18"/>
                  </a:lnTo>
                  <a:lnTo>
                    <a:pt x="34" y="17"/>
                  </a:lnTo>
                  <a:lnTo>
                    <a:pt x="36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11"/>
                  </a:lnTo>
                  <a:lnTo>
                    <a:pt x="15" y="24"/>
                  </a:lnTo>
                  <a:lnTo>
                    <a:pt x="19" y="40"/>
                  </a:lnTo>
                  <a:lnTo>
                    <a:pt x="24" y="58"/>
                  </a:lnTo>
                  <a:lnTo>
                    <a:pt x="24" y="58"/>
                  </a:lnTo>
                  <a:close/>
                </a:path>
              </a:pathLst>
            </a:custGeom>
            <a:solidFill>
              <a:srgbClr val="D27E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54"/>
            <p:cNvSpPr>
              <a:spLocks/>
            </p:cNvSpPr>
            <p:nvPr/>
          </p:nvSpPr>
          <p:spPr bwMode="auto">
            <a:xfrm>
              <a:off x="1095376" y="3598870"/>
              <a:ext cx="160338" cy="79375"/>
            </a:xfrm>
            <a:custGeom>
              <a:avLst/>
              <a:gdLst>
                <a:gd name="T0" fmla="*/ 0 w 101"/>
                <a:gd name="T1" fmla="*/ 23 h 50"/>
                <a:gd name="T2" fmla="*/ 0 w 101"/>
                <a:gd name="T3" fmla="*/ 23 h 50"/>
                <a:gd name="T4" fmla="*/ 1 w 101"/>
                <a:gd name="T5" fmla="*/ 50 h 50"/>
                <a:gd name="T6" fmla="*/ 71 w 101"/>
                <a:gd name="T7" fmla="*/ 27 h 50"/>
                <a:gd name="T8" fmla="*/ 101 w 101"/>
                <a:gd name="T9" fmla="*/ 0 h 50"/>
                <a:gd name="T10" fmla="*/ 101 w 101"/>
                <a:gd name="T11" fmla="*/ 0 h 50"/>
                <a:gd name="T12" fmla="*/ 98 w 101"/>
                <a:gd name="T13" fmla="*/ 1 h 50"/>
                <a:gd name="T14" fmla="*/ 94 w 101"/>
                <a:gd name="T15" fmla="*/ 1 h 50"/>
                <a:gd name="T16" fmla="*/ 94 w 101"/>
                <a:gd name="T17" fmla="*/ 1 h 50"/>
                <a:gd name="T18" fmla="*/ 91 w 101"/>
                <a:gd name="T19" fmla="*/ 1 h 50"/>
                <a:gd name="T20" fmla="*/ 86 w 101"/>
                <a:gd name="T21" fmla="*/ 1 h 50"/>
                <a:gd name="T22" fmla="*/ 86 w 101"/>
                <a:gd name="T23" fmla="*/ 1 h 50"/>
                <a:gd name="T24" fmla="*/ 84 w 101"/>
                <a:gd name="T25" fmla="*/ 2 h 50"/>
                <a:gd name="T26" fmla="*/ 81 w 101"/>
                <a:gd name="T27" fmla="*/ 3 h 50"/>
                <a:gd name="T28" fmla="*/ 81 w 101"/>
                <a:gd name="T29" fmla="*/ 3 h 50"/>
                <a:gd name="T30" fmla="*/ 76 w 101"/>
                <a:gd name="T31" fmla="*/ 3 h 50"/>
                <a:gd name="T32" fmla="*/ 71 w 101"/>
                <a:gd name="T33" fmla="*/ 1 h 50"/>
                <a:gd name="T34" fmla="*/ 71 w 101"/>
                <a:gd name="T35" fmla="*/ 1 h 50"/>
                <a:gd name="T36" fmla="*/ 65 w 101"/>
                <a:gd name="T37" fmla="*/ 2 h 50"/>
                <a:gd name="T38" fmla="*/ 65 w 101"/>
                <a:gd name="T39" fmla="*/ 2 h 50"/>
                <a:gd name="T40" fmla="*/ 59 w 101"/>
                <a:gd name="T41" fmla="*/ 0 h 50"/>
                <a:gd name="T42" fmla="*/ 0 w 101"/>
                <a:gd name="T43" fmla="*/ 23 h 50"/>
                <a:gd name="T44" fmla="*/ 0 w 101"/>
                <a:gd name="T45" fmla="*/ 2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50">
                  <a:moveTo>
                    <a:pt x="0" y="23"/>
                  </a:moveTo>
                  <a:lnTo>
                    <a:pt x="0" y="23"/>
                  </a:lnTo>
                  <a:lnTo>
                    <a:pt x="1" y="50"/>
                  </a:lnTo>
                  <a:lnTo>
                    <a:pt x="71" y="27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98" y="1"/>
                  </a:lnTo>
                  <a:lnTo>
                    <a:pt x="94" y="1"/>
                  </a:lnTo>
                  <a:lnTo>
                    <a:pt x="94" y="1"/>
                  </a:lnTo>
                  <a:lnTo>
                    <a:pt x="91" y="1"/>
                  </a:lnTo>
                  <a:lnTo>
                    <a:pt x="86" y="1"/>
                  </a:lnTo>
                  <a:lnTo>
                    <a:pt x="86" y="1"/>
                  </a:lnTo>
                  <a:lnTo>
                    <a:pt x="84" y="2"/>
                  </a:lnTo>
                  <a:lnTo>
                    <a:pt x="81" y="3"/>
                  </a:lnTo>
                  <a:lnTo>
                    <a:pt x="81" y="3"/>
                  </a:lnTo>
                  <a:lnTo>
                    <a:pt x="76" y="3"/>
                  </a:lnTo>
                  <a:lnTo>
                    <a:pt x="71" y="1"/>
                  </a:lnTo>
                  <a:lnTo>
                    <a:pt x="71" y="1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59" y="0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8679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55"/>
            <p:cNvSpPr>
              <a:spLocks/>
            </p:cNvSpPr>
            <p:nvPr/>
          </p:nvSpPr>
          <p:spPr bwMode="auto">
            <a:xfrm>
              <a:off x="1095375" y="3581407"/>
              <a:ext cx="258763" cy="160339"/>
            </a:xfrm>
            <a:custGeom>
              <a:avLst/>
              <a:gdLst>
                <a:gd name="T0" fmla="*/ 1 w 163"/>
                <a:gd name="T1" fmla="*/ 61 h 101"/>
                <a:gd name="T2" fmla="*/ 1 w 163"/>
                <a:gd name="T3" fmla="*/ 61 h 101"/>
                <a:gd name="T4" fmla="*/ 1 w 163"/>
                <a:gd name="T5" fmla="*/ 64 h 101"/>
                <a:gd name="T6" fmla="*/ 0 w 163"/>
                <a:gd name="T7" fmla="*/ 92 h 101"/>
                <a:gd name="T8" fmla="*/ 29 w 163"/>
                <a:gd name="T9" fmla="*/ 101 h 101"/>
                <a:gd name="T10" fmla="*/ 29 w 163"/>
                <a:gd name="T11" fmla="*/ 101 h 101"/>
                <a:gd name="T12" fmla="*/ 33 w 163"/>
                <a:gd name="T13" fmla="*/ 91 h 101"/>
                <a:gd name="T14" fmla="*/ 39 w 163"/>
                <a:gd name="T15" fmla="*/ 82 h 101"/>
                <a:gd name="T16" fmla="*/ 46 w 163"/>
                <a:gd name="T17" fmla="*/ 73 h 101"/>
                <a:gd name="T18" fmla="*/ 54 w 163"/>
                <a:gd name="T19" fmla="*/ 65 h 101"/>
                <a:gd name="T20" fmla="*/ 64 w 163"/>
                <a:gd name="T21" fmla="*/ 57 h 101"/>
                <a:gd name="T22" fmla="*/ 75 w 163"/>
                <a:gd name="T23" fmla="*/ 49 h 101"/>
                <a:gd name="T24" fmla="*/ 89 w 163"/>
                <a:gd name="T25" fmla="*/ 42 h 101"/>
                <a:gd name="T26" fmla="*/ 103 w 163"/>
                <a:gd name="T27" fmla="*/ 36 h 101"/>
                <a:gd name="T28" fmla="*/ 103 w 163"/>
                <a:gd name="T29" fmla="*/ 36 h 101"/>
                <a:gd name="T30" fmla="*/ 105 w 163"/>
                <a:gd name="T31" fmla="*/ 30 h 101"/>
                <a:gd name="T32" fmla="*/ 108 w 163"/>
                <a:gd name="T33" fmla="*/ 25 h 101"/>
                <a:gd name="T34" fmla="*/ 111 w 163"/>
                <a:gd name="T35" fmla="*/ 21 h 101"/>
                <a:gd name="T36" fmla="*/ 116 w 163"/>
                <a:gd name="T37" fmla="*/ 16 h 101"/>
                <a:gd name="T38" fmla="*/ 120 w 163"/>
                <a:gd name="T39" fmla="*/ 13 h 101"/>
                <a:gd name="T40" fmla="*/ 126 w 163"/>
                <a:gd name="T41" fmla="*/ 10 h 101"/>
                <a:gd name="T42" fmla="*/ 138 w 163"/>
                <a:gd name="T43" fmla="*/ 5 h 101"/>
                <a:gd name="T44" fmla="*/ 163 w 163"/>
                <a:gd name="T45" fmla="*/ 0 h 101"/>
                <a:gd name="T46" fmla="*/ 105 w 163"/>
                <a:gd name="T47" fmla="*/ 0 h 101"/>
                <a:gd name="T48" fmla="*/ 105 w 163"/>
                <a:gd name="T49" fmla="*/ 0 h 101"/>
                <a:gd name="T50" fmla="*/ 109 w 163"/>
                <a:gd name="T51" fmla="*/ 6 h 101"/>
                <a:gd name="T52" fmla="*/ 111 w 163"/>
                <a:gd name="T53" fmla="*/ 12 h 101"/>
                <a:gd name="T54" fmla="*/ 111 w 163"/>
                <a:gd name="T55" fmla="*/ 12 h 101"/>
                <a:gd name="T56" fmla="*/ 111 w 163"/>
                <a:gd name="T57" fmla="*/ 15 h 101"/>
                <a:gd name="T58" fmla="*/ 111 w 163"/>
                <a:gd name="T59" fmla="*/ 18 h 101"/>
                <a:gd name="T60" fmla="*/ 111 w 163"/>
                <a:gd name="T61" fmla="*/ 18 h 101"/>
                <a:gd name="T62" fmla="*/ 101 w 163"/>
                <a:gd name="T63" fmla="*/ 11 h 101"/>
                <a:gd name="T64" fmla="*/ 71 w 163"/>
                <a:gd name="T65" fmla="*/ 38 h 101"/>
                <a:gd name="T66" fmla="*/ 1 w 163"/>
                <a:gd name="T67" fmla="*/ 61 h 101"/>
                <a:gd name="T68" fmla="*/ 1 w 163"/>
                <a:gd name="T69" fmla="*/ 6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3" h="101">
                  <a:moveTo>
                    <a:pt x="1" y="61"/>
                  </a:moveTo>
                  <a:lnTo>
                    <a:pt x="1" y="61"/>
                  </a:lnTo>
                  <a:lnTo>
                    <a:pt x="1" y="64"/>
                  </a:lnTo>
                  <a:lnTo>
                    <a:pt x="0" y="92"/>
                  </a:lnTo>
                  <a:lnTo>
                    <a:pt x="29" y="101"/>
                  </a:lnTo>
                  <a:lnTo>
                    <a:pt x="29" y="101"/>
                  </a:lnTo>
                  <a:lnTo>
                    <a:pt x="33" y="91"/>
                  </a:lnTo>
                  <a:lnTo>
                    <a:pt x="39" y="82"/>
                  </a:lnTo>
                  <a:lnTo>
                    <a:pt x="46" y="73"/>
                  </a:lnTo>
                  <a:lnTo>
                    <a:pt x="54" y="65"/>
                  </a:lnTo>
                  <a:lnTo>
                    <a:pt x="64" y="57"/>
                  </a:lnTo>
                  <a:lnTo>
                    <a:pt x="75" y="49"/>
                  </a:lnTo>
                  <a:lnTo>
                    <a:pt x="89" y="42"/>
                  </a:lnTo>
                  <a:lnTo>
                    <a:pt x="103" y="36"/>
                  </a:lnTo>
                  <a:lnTo>
                    <a:pt x="103" y="36"/>
                  </a:lnTo>
                  <a:lnTo>
                    <a:pt x="105" y="30"/>
                  </a:lnTo>
                  <a:lnTo>
                    <a:pt x="108" y="25"/>
                  </a:lnTo>
                  <a:lnTo>
                    <a:pt x="111" y="21"/>
                  </a:lnTo>
                  <a:lnTo>
                    <a:pt x="116" y="16"/>
                  </a:lnTo>
                  <a:lnTo>
                    <a:pt x="120" y="13"/>
                  </a:lnTo>
                  <a:lnTo>
                    <a:pt x="126" y="10"/>
                  </a:lnTo>
                  <a:lnTo>
                    <a:pt x="138" y="5"/>
                  </a:lnTo>
                  <a:lnTo>
                    <a:pt x="163" y="0"/>
                  </a:lnTo>
                  <a:lnTo>
                    <a:pt x="105" y="0"/>
                  </a:lnTo>
                  <a:lnTo>
                    <a:pt x="105" y="0"/>
                  </a:lnTo>
                  <a:lnTo>
                    <a:pt x="109" y="6"/>
                  </a:lnTo>
                  <a:lnTo>
                    <a:pt x="111" y="12"/>
                  </a:lnTo>
                  <a:lnTo>
                    <a:pt x="111" y="12"/>
                  </a:lnTo>
                  <a:lnTo>
                    <a:pt x="111" y="15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01" y="11"/>
                  </a:lnTo>
                  <a:lnTo>
                    <a:pt x="71" y="38"/>
                  </a:lnTo>
                  <a:lnTo>
                    <a:pt x="1" y="61"/>
                  </a:lnTo>
                  <a:lnTo>
                    <a:pt x="1" y="61"/>
                  </a:lnTo>
                  <a:close/>
                </a:path>
              </a:pathLst>
            </a:custGeom>
            <a:solidFill>
              <a:srgbClr val="564E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56"/>
            <p:cNvSpPr>
              <a:spLocks/>
            </p:cNvSpPr>
            <p:nvPr/>
          </p:nvSpPr>
          <p:spPr bwMode="auto">
            <a:xfrm>
              <a:off x="941389" y="3724282"/>
              <a:ext cx="109538" cy="38100"/>
            </a:xfrm>
            <a:custGeom>
              <a:avLst/>
              <a:gdLst>
                <a:gd name="T0" fmla="*/ 67 w 69"/>
                <a:gd name="T1" fmla="*/ 13 h 24"/>
                <a:gd name="T2" fmla="*/ 15 w 69"/>
                <a:gd name="T3" fmla="*/ 0 h 24"/>
                <a:gd name="T4" fmla="*/ 0 w 69"/>
                <a:gd name="T5" fmla="*/ 7 h 24"/>
                <a:gd name="T6" fmla="*/ 0 w 69"/>
                <a:gd name="T7" fmla="*/ 7 h 24"/>
                <a:gd name="T8" fmla="*/ 3 w 69"/>
                <a:gd name="T9" fmla="*/ 11 h 24"/>
                <a:gd name="T10" fmla="*/ 8 w 69"/>
                <a:gd name="T11" fmla="*/ 14 h 24"/>
                <a:gd name="T12" fmla="*/ 18 w 69"/>
                <a:gd name="T13" fmla="*/ 20 h 24"/>
                <a:gd name="T14" fmla="*/ 69 w 69"/>
                <a:gd name="T15" fmla="*/ 24 h 24"/>
                <a:gd name="T16" fmla="*/ 67 w 69"/>
                <a:gd name="T17" fmla="*/ 13 h 24"/>
                <a:gd name="T18" fmla="*/ 67 w 69"/>
                <a:gd name="T19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24">
                  <a:moveTo>
                    <a:pt x="67" y="13"/>
                  </a:moveTo>
                  <a:lnTo>
                    <a:pt x="15" y="0"/>
                  </a:lnTo>
                  <a:lnTo>
                    <a:pt x="0" y="7"/>
                  </a:lnTo>
                  <a:lnTo>
                    <a:pt x="0" y="7"/>
                  </a:lnTo>
                  <a:lnTo>
                    <a:pt x="3" y="11"/>
                  </a:lnTo>
                  <a:lnTo>
                    <a:pt x="8" y="14"/>
                  </a:lnTo>
                  <a:lnTo>
                    <a:pt x="18" y="20"/>
                  </a:lnTo>
                  <a:lnTo>
                    <a:pt x="69" y="24"/>
                  </a:lnTo>
                  <a:lnTo>
                    <a:pt x="67" y="13"/>
                  </a:lnTo>
                  <a:lnTo>
                    <a:pt x="67" y="13"/>
                  </a:lnTo>
                  <a:close/>
                </a:path>
              </a:pathLst>
            </a:custGeom>
            <a:solidFill>
              <a:srgbClr val="7647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57"/>
            <p:cNvSpPr>
              <a:spLocks/>
            </p:cNvSpPr>
            <p:nvPr/>
          </p:nvSpPr>
          <p:spPr bwMode="auto">
            <a:xfrm>
              <a:off x="965200" y="3700470"/>
              <a:ext cx="82550" cy="44450"/>
            </a:xfrm>
            <a:custGeom>
              <a:avLst/>
              <a:gdLst>
                <a:gd name="T0" fmla="*/ 0 w 52"/>
                <a:gd name="T1" fmla="*/ 15 h 28"/>
                <a:gd name="T2" fmla="*/ 52 w 52"/>
                <a:gd name="T3" fmla="*/ 28 h 28"/>
                <a:gd name="T4" fmla="*/ 49 w 52"/>
                <a:gd name="T5" fmla="*/ 0 h 28"/>
                <a:gd name="T6" fmla="*/ 0 w 52"/>
                <a:gd name="T7" fmla="*/ 15 h 28"/>
                <a:gd name="T8" fmla="*/ 0 w 52"/>
                <a:gd name="T9" fmla="*/ 1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8">
                  <a:moveTo>
                    <a:pt x="0" y="15"/>
                  </a:moveTo>
                  <a:lnTo>
                    <a:pt x="52" y="28"/>
                  </a:lnTo>
                  <a:lnTo>
                    <a:pt x="49" y="0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985B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58"/>
            <p:cNvSpPr>
              <a:spLocks/>
            </p:cNvSpPr>
            <p:nvPr/>
          </p:nvSpPr>
          <p:spPr bwMode="auto">
            <a:xfrm>
              <a:off x="1085851" y="3749683"/>
              <a:ext cx="127000" cy="100013"/>
            </a:xfrm>
            <a:custGeom>
              <a:avLst/>
              <a:gdLst>
                <a:gd name="T0" fmla="*/ 6 w 80"/>
                <a:gd name="T1" fmla="*/ 0 h 63"/>
                <a:gd name="T2" fmla="*/ 5 w 80"/>
                <a:gd name="T3" fmla="*/ 15 h 63"/>
                <a:gd name="T4" fmla="*/ 0 w 80"/>
                <a:gd name="T5" fmla="*/ 40 h 63"/>
                <a:gd name="T6" fmla="*/ 75 w 80"/>
                <a:gd name="T7" fmla="*/ 63 h 63"/>
                <a:gd name="T8" fmla="*/ 75 w 80"/>
                <a:gd name="T9" fmla="*/ 63 h 63"/>
                <a:gd name="T10" fmla="*/ 77 w 80"/>
                <a:gd name="T11" fmla="*/ 43 h 63"/>
                <a:gd name="T12" fmla="*/ 80 w 80"/>
                <a:gd name="T13" fmla="*/ 25 h 63"/>
                <a:gd name="T14" fmla="*/ 6 w 80"/>
                <a:gd name="T15" fmla="*/ 0 h 63"/>
                <a:gd name="T16" fmla="*/ 6 w 80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63">
                  <a:moveTo>
                    <a:pt x="6" y="0"/>
                  </a:moveTo>
                  <a:lnTo>
                    <a:pt x="5" y="15"/>
                  </a:lnTo>
                  <a:lnTo>
                    <a:pt x="0" y="40"/>
                  </a:lnTo>
                  <a:lnTo>
                    <a:pt x="75" y="63"/>
                  </a:lnTo>
                  <a:lnTo>
                    <a:pt x="75" y="63"/>
                  </a:lnTo>
                  <a:lnTo>
                    <a:pt x="77" y="43"/>
                  </a:lnTo>
                  <a:lnTo>
                    <a:pt x="80" y="25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7647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59"/>
            <p:cNvSpPr>
              <a:spLocks/>
            </p:cNvSpPr>
            <p:nvPr/>
          </p:nvSpPr>
          <p:spPr bwMode="auto">
            <a:xfrm>
              <a:off x="1095375" y="3727457"/>
              <a:ext cx="122238" cy="61913"/>
            </a:xfrm>
            <a:custGeom>
              <a:avLst/>
              <a:gdLst>
                <a:gd name="T0" fmla="*/ 0 w 77"/>
                <a:gd name="T1" fmla="*/ 0 h 39"/>
                <a:gd name="T2" fmla="*/ 0 w 77"/>
                <a:gd name="T3" fmla="*/ 14 h 39"/>
                <a:gd name="T4" fmla="*/ 74 w 77"/>
                <a:gd name="T5" fmla="*/ 39 h 39"/>
                <a:gd name="T6" fmla="*/ 74 w 77"/>
                <a:gd name="T7" fmla="*/ 39 h 39"/>
                <a:gd name="T8" fmla="*/ 77 w 77"/>
                <a:gd name="T9" fmla="*/ 22 h 39"/>
                <a:gd name="T10" fmla="*/ 29 w 77"/>
                <a:gd name="T11" fmla="*/ 9 h 39"/>
                <a:gd name="T12" fmla="*/ 0 w 77"/>
                <a:gd name="T13" fmla="*/ 0 h 39"/>
                <a:gd name="T14" fmla="*/ 0 w 77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39">
                  <a:moveTo>
                    <a:pt x="0" y="0"/>
                  </a:moveTo>
                  <a:lnTo>
                    <a:pt x="0" y="14"/>
                  </a:lnTo>
                  <a:lnTo>
                    <a:pt x="74" y="39"/>
                  </a:lnTo>
                  <a:lnTo>
                    <a:pt x="74" y="39"/>
                  </a:lnTo>
                  <a:lnTo>
                    <a:pt x="77" y="22"/>
                  </a:lnTo>
                  <a:lnTo>
                    <a:pt x="29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5B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60"/>
            <p:cNvSpPr>
              <a:spLocks noEditPoints="1"/>
            </p:cNvSpPr>
            <p:nvPr/>
          </p:nvSpPr>
          <p:spPr bwMode="auto">
            <a:xfrm>
              <a:off x="1322388" y="3208344"/>
              <a:ext cx="393701" cy="330201"/>
            </a:xfrm>
            <a:custGeom>
              <a:avLst/>
              <a:gdLst>
                <a:gd name="T0" fmla="*/ 178 w 248"/>
                <a:gd name="T1" fmla="*/ 208 h 208"/>
                <a:gd name="T2" fmla="*/ 248 w 248"/>
                <a:gd name="T3" fmla="*/ 24 h 208"/>
                <a:gd name="T4" fmla="*/ 70 w 248"/>
                <a:gd name="T5" fmla="*/ 0 h 208"/>
                <a:gd name="T6" fmla="*/ 0 w 248"/>
                <a:gd name="T7" fmla="*/ 208 h 208"/>
                <a:gd name="T8" fmla="*/ 178 w 248"/>
                <a:gd name="T9" fmla="*/ 208 h 208"/>
                <a:gd name="T10" fmla="*/ 178 w 248"/>
                <a:gd name="T11" fmla="*/ 208 h 208"/>
                <a:gd name="T12" fmla="*/ 227 w 248"/>
                <a:gd name="T13" fmla="*/ 51 h 208"/>
                <a:gd name="T14" fmla="*/ 173 w 248"/>
                <a:gd name="T15" fmla="*/ 195 h 208"/>
                <a:gd name="T16" fmla="*/ 24 w 248"/>
                <a:gd name="T17" fmla="*/ 195 h 208"/>
                <a:gd name="T18" fmla="*/ 160 w 248"/>
                <a:gd name="T19" fmla="*/ 175 h 208"/>
                <a:gd name="T20" fmla="*/ 227 w 248"/>
                <a:gd name="T21" fmla="*/ 51 h 208"/>
                <a:gd name="T22" fmla="*/ 227 w 248"/>
                <a:gd name="T23" fmla="*/ 51 h 208"/>
                <a:gd name="T24" fmla="*/ 15 w 248"/>
                <a:gd name="T25" fmla="*/ 191 h 208"/>
                <a:gd name="T26" fmla="*/ 78 w 248"/>
                <a:gd name="T27" fmla="*/ 11 h 208"/>
                <a:gd name="T28" fmla="*/ 231 w 248"/>
                <a:gd name="T29" fmla="*/ 34 h 208"/>
                <a:gd name="T30" fmla="*/ 90 w 248"/>
                <a:gd name="T31" fmla="*/ 34 h 208"/>
                <a:gd name="T32" fmla="*/ 15 w 248"/>
                <a:gd name="T33" fmla="*/ 191 h 208"/>
                <a:gd name="T34" fmla="*/ 15 w 248"/>
                <a:gd name="T35" fmla="*/ 19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8" h="208">
                  <a:moveTo>
                    <a:pt x="178" y="208"/>
                  </a:moveTo>
                  <a:lnTo>
                    <a:pt x="248" y="24"/>
                  </a:lnTo>
                  <a:lnTo>
                    <a:pt x="70" y="0"/>
                  </a:lnTo>
                  <a:lnTo>
                    <a:pt x="0" y="208"/>
                  </a:lnTo>
                  <a:lnTo>
                    <a:pt x="178" y="208"/>
                  </a:lnTo>
                  <a:lnTo>
                    <a:pt x="178" y="208"/>
                  </a:lnTo>
                  <a:close/>
                  <a:moveTo>
                    <a:pt x="227" y="51"/>
                  </a:moveTo>
                  <a:lnTo>
                    <a:pt x="173" y="195"/>
                  </a:lnTo>
                  <a:lnTo>
                    <a:pt x="24" y="195"/>
                  </a:lnTo>
                  <a:lnTo>
                    <a:pt x="160" y="175"/>
                  </a:lnTo>
                  <a:lnTo>
                    <a:pt x="227" y="51"/>
                  </a:lnTo>
                  <a:lnTo>
                    <a:pt x="227" y="51"/>
                  </a:lnTo>
                  <a:close/>
                  <a:moveTo>
                    <a:pt x="15" y="191"/>
                  </a:moveTo>
                  <a:lnTo>
                    <a:pt x="78" y="11"/>
                  </a:lnTo>
                  <a:lnTo>
                    <a:pt x="231" y="34"/>
                  </a:lnTo>
                  <a:lnTo>
                    <a:pt x="90" y="34"/>
                  </a:lnTo>
                  <a:lnTo>
                    <a:pt x="15" y="191"/>
                  </a:lnTo>
                  <a:lnTo>
                    <a:pt x="15" y="191"/>
                  </a:lnTo>
                  <a:close/>
                </a:path>
              </a:pathLst>
            </a:custGeom>
            <a:solidFill>
              <a:srgbClr val="DC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61"/>
            <p:cNvSpPr>
              <a:spLocks/>
            </p:cNvSpPr>
            <p:nvPr/>
          </p:nvSpPr>
          <p:spPr bwMode="auto">
            <a:xfrm>
              <a:off x="1360489" y="3289306"/>
              <a:ext cx="322263" cy="228601"/>
            </a:xfrm>
            <a:custGeom>
              <a:avLst/>
              <a:gdLst>
                <a:gd name="T0" fmla="*/ 149 w 203"/>
                <a:gd name="T1" fmla="*/ 144 h 144"/>
                <a:gd name="T2" fmla="*/ 203 w 203"/>
                <a:gd name="T3" fmla="*/ 0 h 144"/>
                <a:gd name="T4" fmla="*/ 136 w 203"/>
                <a:gd name="T5" fmla="*/ 124 h 144"/>
                <a:gd name="T6" fmla="*/ 0 w 203"/>
                <a:gd name="T7" fmla="*/ 144 h 144"/>
                <a:gd name="T8" fmla="*/ 149 w 203"/>
                <a:gd name="T9" fmla="*/ 144 h 144"/>
                <a:gd name="T10" fmla="*/ 149 w 203"/>
                <a:gd name="T11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3" h="144">
                  <a:moveTo>
                    <a:pt x="149" y="144"/>
                  </a:moveTo>
                  <a:lnTo>
                    <a:pt x="203" y="0"/>
                  </a:lnTo>
                  <a:lnTo>
                    <a:pt x="136" y="124"/>
                  </a:lnTo>
                  <a:lnTo>
                    <a:pt x="0" y="144"/>
                  </a:lnTo>
                  <a:lnTo>
                    <a:pt x="149" y="144"/>
                  </a:lnTo>
                  <a:lnTo>
                    <a:pt x="149" y="144"/>
                  </a:lnTo>
                  <a:close/>
                </a:path>
              </a:pathLst>
            </a:custGeom>
            <a:solidFill>
              <a:srgbClr val="A0B1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62"/>
            <p:cNvSpPr>
              <a:spLocks/>
            </p:cNvSpPr>
            <p:nvPr/>
          </p:nvSpPr>
          <p:spPr bwMode="auto">
            <a:xfrm>
              <a:off x="1346201" y="3225806"/>
              <a:ext cx="342901" cy="285751"/>
            </a:xfrm>
            <a:custGeom>
              <a:avLst/>
              <a:gdLst>
                <a:gd name="T0" fmla="*/ 63 w 216"/>
                <a:gd name="T1" fmla="*/ 0 h 180"/>
                <a:gd name="T2" fmla="*/ 0 w 216"/>
                <a:gd name="T3" fmla="*/ 180 h 180"/>
                <a:gd name="T4" fmla="*/ 75 w 216"/>
                <a:gd name="T5" fmla="*/ 23 h 180"/>
                <a:gd name="T6" fmla="*/ 216 w 216"/>
                <a:gd name="T7" fmla="*/ 23 h 180"/>
                <a:gd name="T8" fmla="*/ 63 w 216"/>
                <a:gd name="T9" fmla="*/ 0 h 180"/>
                <a:gd name="T10" fmla="*/ 63 w 216"/>
                <a:gd name="T11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" h="180">
                  <a:moveTo>
                    <a:pt x="63" y="0"/>
                  </a:moveTo>
                  <a:lnTo>
                    <a:pt x="0" y="180"/>
                  </a:lnTo>
                  <a:lnTo>
                    <a:pt x="75" y="23"/>
                  </a:lnTo>
                  <a:lnTo>
                    <a:pt x="216" y="23"/>
                  </a:lnTo>
                  <a:lnTo>
                    <a:pt x="63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5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63"/>
            <p:cNvSpPr>
              <a:spLocks/>
            </p:cNvSpPr>
            <p:nvPr/>
          </p:nvSpPr>
          <p:spPr bwMode="auto">
            <a:xfrm>
              <a:off x="1312864" y="3208344"/>
              <a:ext cx="120650" cy="330201"/>
            </a:xfrm>
            <a:custGeom>
              <a:avLst/>
              <a:gdLst>
                <a:gd name="T0" fmla="*/ 76 w 76"/>
                <a:gd name="T1" fmla="*/ 0 h 208"/>
                <a:gd name="T2" fmla="*/ 67 w 76"/>
                <a:gd name="T3" fmla="*/ 5 h 208"/>
                <a:gd name="T4" fmla="*/ 49 w 76"/>
                <a:gd name="T5" fmla="*/ 60 h 208"/>
                <a:gd name="T6" fmla="*/ 25 w 76"/>
                <a:gd name="T7" fmla="*/ 134 h 208"/>
                <a:gd name="T8" fmla="*/ 0 w 76"/>
                <a:gd name="T9" fmla="*/ 201 h 208"/>
                <a:gd name="T10" fmla="*/ 6 w 76"/>
                <a:gd name="T11" fmla="*/ 208 h 208"/>
                <a:gd name="T12" fmla="*/ 76 w 76"/>
                <a:gd name="T13" fmla="*/ 0 h 208"/>
                <a:gd name="T14" fmla="*/ 76 w 76"/>
                <a:gd name="T15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208">
                  <a:moveTo>
                    <a:pt x="76" y="0"/>
                  </a:moveTo>
                  <a:lnTo>
                    <a:pt x="67" y="5"/>
                  </a:lnTo>
                  <a:lnTo>
                    <a:pt x="49" y="60"/>
                  </a:lnTo>
                  <a:lnTo>
                    <a:pt x="25" y="134"/>
                  </a:lnTo>
                  <a:lnTo>
                    <a:pt x="0" y="201"/>
                  </a:lnTo>
                  <a:lnTo>
                    <a:pt x="6" y="208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A4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64"/>
            <p:cNvSpPr>
              <a:spLocks/>
            </p:cNvSpPr>
            <p:nvPr/>
          </p:nvSpPr>
          <p:spPr bwMode="auto">
            <a:xfrm>
              <a:off x="1141414" y="3268670"/>
              <a:ext cx="212725" cy="269875"/>
            </a:xfrm>
            <a:custGeom>
              <a:avLst/>
              <a:gdLst>
                <a:gd name="T0" fmla="*/ 128 w 134"/>
                <a:gd name="T1" fmla="*/ 39 h 170"/>
                <a:gd name="T2" fmla="*/ 128 w 134"/>
                <a:gd name="T3" fmla="*/ 39 h 170"/>
                <a:gd name="T4" fmla="*/ 127 w 134"/>
                <a:gd name="T5" fmla="*/ 35 h 170"/>
                <a:gd name="T6" fmla="*/ 127 w 134"/>
                <a:gd name="T7" fmla="*/ 0 h 170"/>
                <a:gd name="T8" fmla="*/ 109 w 134"/>
                <a:gd name="T9" fmla="*/ 53 h 170"/>
                <a:gd name="T10" fmla="*/ 109 w 134"/>
                <a:gd name="T11" fmla="*/ 53 h 170"/>
                <a:gd name="T12" fmla="*/ 115 w 134"/>
                <a:gd name="T13" fmla="*/ 64 h 170"/>
                <a:gd name="T14" fmla="*/ 118 w 134"/>
                <a:gd name="T15" fmla="*/ 76 h 170"/>
                <a:gd name="T16" fmla="*/ 119 w 134"/>
                <a:gd name="T17" fmla="*/ 83 h 170"/>
                <a:gd name="T18" fmla="*/ 119 w 134"/>
                <a:gd name="T19" fmla="*/ 89 h 170"/>
                <a:gd name="T20" fmla="*/ 117 w 134"/>
                <a:gd name="T21" fmla="*/ 102 h 170"/>
                <a:gd name="T22" fmla="*/ 117 w 134"/>
                <a:gd name="T23" fmla="*/ 102 h 170"/>
                <a:gd name="T24" fmla="*/ 116 w 134"/>
                <a:gd name="T25" fmla="*/ 108 h 170"/>
                <a:gd name="T26" fmla="*/ 114 w 134"/>
                <a:gd name="T27" fmla="*/ 113 h 170"/>
                <a:gd name="T28" fmla="*/ 110 w 134"/>
                <a:gd name="T29" fmla="*/ 118 h 170"/>
                <a:gd name="T30" fmla="*/ 107 w 134"/>
                <a:gd name="T31" fmla="*/ 122 h 170"/>
                <a:gd name="T32" fmla="*/ 102 w 134"/>
                <a:gd name="T33" fmla="*/ 126 h 170"/>
                <a:gd name="T34" fmla="*/ 97 w 134"/>
                <a:gd name="T35" fmla="*/ 129 h 170"/>
                <a:gd name="T36" fmla="*/ 91 w 134"/>
                <a:gd name="T37" fmla="*/ 132 h 170"/>
                <a:gd name="T38" fmla="*/ 84 w 134"/>
                <a:gd name="T39" fmla="*/ 135 h 170"/>
                <a:gd name="T40" fmla="*/ 67 w 134"/>
                <a:gd name="T41" fmla="*/ 138 h 170"/>
                <a:gd name="T42" fmla="*/ 48 w 134"/>
                <a:gd name="T43" fmla="*/ 139 h 170"/>
                <a:gd name="T44" fmla="*/ 26 w 134"/>
                <a:gd name="T45" fmla="*/ 138 h 170"/>
                <a:gd name="T46" fmla="*/ 0 w 134"/>
                <a:gd name="T47" fmla="*/ 135 h 170"/>
                <a:gd name="T48" fmla="*/ 0 w 134"/>
                <a:gd name="T49" fmla="*/ 135 h 170"/>
                <a:gd name="T50" fmla="*/ 36 w 134"/>
                <a:gd name="T51" fmla="*/ 149 h 170"/>
                <a:gd name="T52" fmla="*/ 58 w 134"/>
                <a:gd name="T53" fmla="*/ 155 h 170"/>
                <a:gd name="T54" fmla="*/ 87 w 134"/>
                <a:gd name="T55" fmla="*/ 168 h 170"/>
                <a:gd name="T56" fmla="*/ 114 w 134"/>
                <a:gd name="T57" fmla="*/ 170 h 170"/>
                <a:gd name="T58" fmla="*/ 108 w 134"/>
                <a:gd name="T59" fmla="*/ 163 h 170"/>
                <a:gd name="T60" fmla="*/ 133 w 134"/>
                <a:gd name="T61" fmla="*/ 96 h 170"/>
                <a:gd name="T62" fmla="*/ 133 w 134"/>
                <a:gd name="T63" fmla="*/ 96 h 170"/>
                <a:gd name="T64" fmla="*/ 134 w 134"/>
                <a:gd name="T65" fmla="*/ 81 h 170"/>
                <a:gd name="T66" fmla="*/ 133 w 134"/>
                <a:gd name="T67" fmla="*/ 67 h 170"/>
                <a:gd name="T68" fmla="*/ 132 w 134"/>
                <a:gd name="T69" fmla="*/ 53 h 170"/>
                <a:gd name="T70" fmla="*/ 128 w 134"/>
                <a:gd name="T71" fmla="*/ 39 h 170"/>
                <a:gd name="T72" fmla="*/ 128 w 134"/>
                <a:gd name="T73" fmla="*/ 3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4" h="170">
                  <a:moveTo>
                    <a:pt x="128" y="39"/>
                  </a:moveTo>
                  <a:lnTo>
                    <a:pt x="128" y="39"/>
                  </a:lnTo>
                  <a:lnTo>
                    <a:pt x="127" y="35"/>
                  </a:lnTo>
                  <a:lnTo>
                    <a:pt x="127" y="0"/>
                  </a:lnTo>
                  <a:lnTo>
                    <a:pt x="109" y="53"/>
                  </a:lnTo>
                  <a:lnTo>
                    <a:pt x="109" y="53"/>
                  </a:lnTo>
                  <a:lnTo>
                    <a:pt x="115" y="64"/>
                  </a:lnTo>
                  <a:lnTo>
                    <a:pt x="118" y="76"/>
                  </a:lnTo>
                  <a:lnTo>
                    <a:pt x="119" y="83"/>
                  </a:lnTo>
                  <a:lnTo>
                    <a:pt x="119" y="89"/>
                  </a:lnTo>
                  <a:lnTo>
                    <a:pt x="117" y="102"/>
                  </a:lnTo>
                  <a:lnTo>
                    <a:pt x="117" y="102"/>
                  </a:lnTo>
                  <a:lnTo>
                    <a:pt x="116" y="108"/>
                  </a:lnTo>
                  <a:lnTo>
                    <a:pt x="114" y="113"/>
                  </a:lnTo>
                  <a:lnTo>
                    <a:pt x="110" y="118"/>
                  </a:lnTo>
                  <a:lnTo>
                    <a:pt x="107" y="122"/>
                  </a:lnTo>
                  <a:lnTo>
                    <a:pt x="102" y="126"/>
                  </a:lnTo>
                  <a:lnTo>
                    <a:pt x="97" y="129"/>
                  </a:lnTo>
                  <a:lnTo>
                    <a:pt x="91" y="132"/>
                  </a:lnTo>
                  <a:lnTo>
                    <a:pt x="84" y="135"/>
                  </a:lnTo>
                  <a:lnTo>
                    <a:pt x="67" y="138"/>
                  </a:lnTo>
                  <a:lnTo>
                    <a:pt x="48" y="139"/>
                  </a:lnTo>
                  <a:lnTo>
                    <a:pt x="26" y="138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36" y="149"/>
                  </a:lnTo>
                  <a:lnTo>
                    <a:pt x="58" y="155"/>
                  </a:lnTo>
                  <a:lnTo>
                    <a:pt x="87" y="168"/>
                  </a:lnTo>
                  <a:lnTo>
                    <a:pt x="114" y="170"/>
                  </a:lnTo>
                  <a:lnTo>
                    <a:pt x="108" y="163"/>
                  </a:lnTo>
                  <a:lnTo>
                    <a:pt x="133" y="96"/>
                  </a:lnTo>
                  <a:lnTo>
                    <a:pt x="133" y="96"/>
                  </a:lnTo>
                  <a:lnTo>
                    <a:pt x="134" y="81"/>
                  </a:lnTo>
                  <a:lnTo>
                    <a:pt x="133" y="67"/>
                  </a:lnTo>
                  <a:lnTo>
                    <a:pt x="132" y="53"/>
                  </a:lnTo>
                  <a:lnTo>
                    <a:pt x="128" y="39"/>
                  </a:lnTo>
                  <a:lnTo>
                    <a:pt x="128" y="39"/>
                  </a:lnTo>
                  <a:close/>
                </a:path>
              </a:pathLst>
            </a:custGeom>
            <a:solidFill>
              <a:srgbClr val="AD9D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65"/>
            <p:cNvSpPr>
              <a:spLocks/>
            </p:cNvSpPr>
            <p:nvPr/>
          </p:nvSpPr>
          <p:spPr bwMode="auto">
            <a:xfrm>
              <a:off x="1344614" y="3290894"/>
              <a:ext cx="46038" cy="130175"/>
            </a:xfrm>
            <a:custGeom>
              <a:avLst/>
              <a:gdLst>
                <a:gd name="T0" fmla="*/ 0 w 29"/>
                <a:gd name="T1" fmla="*/ 25 h 82"/>
                <a:gd name="T2" fmla="*/ 0 w 29"/>
                <a:gd name="T3" fmla="*/ 25 h 82"/>
                <a:gd name="T4" fmla="*/ 0 w 29"/>
                <a:gd name="T5" fmla="*/ 25 h 82"/>
                <a:gd name="T6" fmla="*/ 4 w 29"/>
                <a:gd name="T7" fmla="*/ 39 h 82"/>
                <a:gd name="T8" fmla="*/ 5 w 29"/>
                <a:gd name="T9" fmla="*/ 53 h 82"/>
                <a:gd name="T10" fmla="*/ 6 w 29"/>
                <a:gd name="T11" fmla="*/ 67 h 82"/>
                <a:gd name="T12" fmla="*/ 5 w 29"/>
                <a:gd name="T13" fmla="*/ 82 h 82"/>
                <a:gd name="T14" fmla="*/ 29 w 29"/>
                <a:gd name="T15" fmla="*/ 8 h 82"/>
                <a:gd name="T16" fmla="*/ 28 w 29"/>
                <a:gd name="T17" fmla="*/ 0 h 82"/>
                <a:gd name="T18" fmla="*/ 28 w 29"/>
                <a:gd name="T19" fmla="*/ 0 h 82"/>
                <a:gd name="T20" fmla="*/ 23 w 29"/>
                <a:gd name="T21" fmla="*/ 9 h 82"/>
                <a:gd name="T22" fmla="*/ 16 w 29"/>
                <a:gd name="T23" fmla="*/ 16 h 82"/>
                <a:gd name="T24" fmla="*/ 8 w 29"/>
                <a:gd name="T25" fmla="*/ 22 h 82"/>
                <a:gd name="T26" fmla="*/ 0 w 29"/>
                <a:gd name="T27" fmla="*/ 25 h 82"/>
                <a:gd name="T28" fmla="*/ 0 w 29"/>
                <a:gd name="T29" fmla="*/ 2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0" y="25"/>
                  </a:moveTo>
                  <a:lnTo>
                    <a:pt x="0" y="25"/>
                  </a:lnTo>
                  <a:lnTo>
                    <a:pt x="0" y="25"/>
                  </a:lnTo>
                  <a:lnTo>
                    <a:pt x="4" y="39"/>
                  </a:lnTo>
                  <a:lnTo>
                    <a:pt x="5" y="53"/>
                  </a:lnTo>
                  <a:lnTo>
                    <a:pt x="6" y="67"/>
                  </a:lnTo>
                  <a:lnTo>
                    <a:pt x="5" y="82"/>
                  </a:lnTo>
                  <a:lnTo>
                    <a:pt x="29" y="8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3" y="9"/>
                  </a:lnTo>
                  <a:lnTo>
                    <a:pt x="16" y="16"/>
                  </a:lnTo>
                  <a:lnTo>
                    <a:pt x="8" y="22"/>
                  </a:ln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66"/>
            <p:cNvSpPr>
              <a:spLocks/>
            </p:cNvSpPr>
            <p:nvPr/>
          </p:nvSpPr>
          <p:spPr bwMode="auto">
            <a:xfrm>
              <a:off x="1312864" y="3200406"/>
              <a:ext cx="76200" cy="130175"/>
            </a:xfrm>
            <a:custGeom>
              <a:avLst/>
              <a:gdLst>
                <a:gd name="T0" fmla="*/ 20 w 48"/>
                <a:gd name="T1" fmla="*/ 82 h 82"/>
                <a:gd name="T2" fmla="*/ 20 w 48"/>
                <a:gd name="T3" fmla="*/ 82 h 82"/>
                <a:gd name="T4" fmla="*/ 28 w 48"/>
                <a:gd name="T5" fmla="*/ 79 h 82"/>
                <a:gd name="T6" fmla="*/ 36 w 48"/>
                <a:gd name="T7" fmla="*/ 73 h 82"/>
                <a:gd name="T8" fmla="*/ 43 w 48"/>
                <a:gd name="T9" fmla="*/ 66 h 82"/>
                <a:gd name="T10" fmla="*/ 48 w 48"/>
                <a:gd name="T11" fmla="*/ 57 h 82"/>
                <a:gd name="T12" fmla="*/ 48 w 48"/>
                <a:gd name="T13" fmla="*/ 57 h 82"/>
                <a:gd name="T14" fmla="*/ 43 w 48"/>
                <a:gd name="T15" fmla="*/ 43 h 82"/>
                <a:gd name="T16" fmla="*/ 36 w 48"/>
                <a:gd name="T17" fmla="*/ 29 h 82"/>
                <a:gd name="T18" fmla="*/ 28 w 48"/>
                <a:gd name="T19" fmla="*/ 18 h 82"/>
                <a:gd name="T20" fmla="*/ 19 w 48"/>
                <a:gd name="T21" fmla="*/ 9 h 82"/>
                <a:gd name="T22" fmla="*/ 19 w 48"/>
                <a:gd name="T23" fmla="*/ 9 h 82"/>
                <a:gd name="T24" fmla="*/ 10 w 48"/>
                <a:gd name="T25" fmla="*/ 5 h 82"/>
                <a:gd name="T26" fmla="*/ 0 w 48"/>
                <a:gd name="T27" fmla="*/ 0 h 82"/>
                <a:gd name="T28" fmla="*/ 0 w 48"/>
                <a:gd name="T29" fmla="*/ 0 h 82"/>
                <a:gd name="T30" fmla="*/ 8 w 48"/>
                <a:gd name="T31" fmla="*/ 6 h 82"/>
                <a:gd name="T32" fmla="*/ 13 w 48"/>
                <a:gd name="T33" fmla="*/ 11 h 82"/>
                <a:gd name="T34" fmla="*/ 19 w 48"/>
                <a:gd name="T35" fmla="*/ 18 h 82"/>
                <a:gd name="T36" fmla="*/ 25 w 48"/>
                <a:gd name="T37" fmla="*/ 25 h 82"/>
                <a:gd name="T38" fmla="*/ 28 w 48"/>
                <a:gd name="T39" fmla="*/ 33 h 82"/>
                <a:gd name="T40" fmla="*/ 33 w 48"/>
                <a:gd name="T41" fmla="*/ 41 h 82"/>
                <a:gd name="T42" fmla="*/ 35 w 48"/>
                <a:gd name="T43" fmla="*/ 48 h 82"/>
                <a:gd name="T44" fmla="*/ 37 w 48"/>
                <a:gd name="T45" fmla="*/ 57 h 82"/>
                <a:gd name="T46" fmla="*/ 20 w 48"/>
                <a:gd name="T47" fmla="*/ 82 h 82"/>
                <a:gd name="T48" fmla="*/ 20 w 48"/>
                <a:gd name="T4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" h="82">
                  <a:moveTo>
                    <a:pt x="20" y="82"/>
                  </a:moveTo>
                  <a:lnTo>
                    <a:pt x="20" y="82"/>
                  </a:lnTo>
                  <a:lnTo>
                    <a:pt x="28" y="79"/>
                  </a:lnTo>
                  <a:lnTo>
                    <a:pt x="36" y="73"/>
                  </a:lnTo>
                  <a:lnTo>
                    <a:pt x="43" y="66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3" y="43"/>
                  </a:lnTo>
                  <a:lnTo>
                    <a:pt x="36" y="29"/>
                  </a:lnTo>
                  <a:lnTo>
                    <a:pt x="28" y="18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0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6"/>
                  </a:lnTo>
                  <a:lnTo>
                    <a:pt x="13" y="11"/>
                  </a:lnTo>
                  <a:lnTo>
                    <a:pt x="19" y="18"/>
                  </a:lnTo>
                  <a:lnTo>
                    <a:pt x="25" y="25"/>
                  </a:lnTo>
                  <a:lnTo>
                    <a:pt x="28" y="33"/>
                  </a:lnTo>
                  <a:lnTo>
                    <a:pt x="33" y="41"/>
                  </a:lnTo>
                  <a:lnTo>
                    <a:pt x="35" y="48"/>
                  </a:lnTo>
                  <a:lnTo>
                    <a:pt x="37" y="57"/>
                  </a:lnTo>
                  <a:lnTo>
                    <a:pt x="20" y="82"/>
                  </a:lnTo>
                  <a:lnTo>
                    <a:pt x="20" y="82"/>
                  </a:lnTo>
                  <a:close/>
                </a:path>
              </a:pathLst>
            </a:custGeom>
            <a:solidFill>
              <a:srgbClr val="AD9D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67"/>
            <p:cNvSpPr>
              <a:spLocks/>
            </p:cNvSpPr>
            <p:nvPr/>
          </p:nvSpPr>
          <p:spPr bwMode="auto">
            <a:xfrm>
              <a:off x="1262065" y="3200406"/>
              <a:ext cx="41275" cy="39688"/>
            </a:xfrm>
            <a:custGeom>
              <a:avLst/>
              <a:gdLst>
                <a:gd name="T0" fmla="*/ 26 w 26"/>
                <a:gd name="T1" fmla="*/ 25 h 25"/>
                <a:gd name="T2" fmla="*/ 16 w 26"/>
                <a:gd name="T3" fmla="*/ 0 h 25"/>
                <a:gd name="T4" fmla="*/ 0 w 26"/>
                <a:gd name="T5" fmla="*/ 0 h 25"/>
                <a:gd name="T6" fmla="*/ 26 w 26"/>
                <a:gd name="T7" fmla="*/ 25 h 25"/>
                <a:gd name="T8" fmla="*/ 26 w 26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25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26" y="25"/>
                  </a:lnTo>
                  <a:lnTo>
                    <a:pt x="26" y="25"/>
                  </a:lnTo>
                  <a:close/>
                </a:path>
              </a:pathLst>
            </a:custGeom>
            <a:solidFill>
              <a:srgbClr val="AD9D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68"/>
            <p:cNvSpPr>
              <a:spLocks/>
            </p:cNvSpPr>
            <p:nvPr/>
          </p:nvSpPr>
          <p:spPr bwMode="auto">
            <a:xfrm>
              <a:off x="1243015" y="3181357"/>
              <a:ext cx="60325" cy="66675"/>
            </a:xfrm>
            <a:custGeom>
              <a:avLst/>
              <a:gdLst>
                <a:gd name="T0" fmla="*/ 3 w 38"/>
                <a:gd name="T1" fmla="*/ 42 h 42"/>
                <a:gd name="T2" fmla="*/ 3 w 38"/>
                <a:gd name="T3" fmla="*/ 42 h 42"/>
                <a:gd name="T4" fmla="*/ 8 w 38"/>
                <a:gd name="T5" fmla="*/ 38 h 42"/>
                <a:gd name="T6" fmla="*/ 11 w 38"/>
                <a:gd name="T7" fmla="*/ 35 h 42"/>
                <a:gd name="T8" fmla="*/ 15 w 38"/>
                <a:gd name="T9" fmla="*/ 32 h 42"/>
                <a:gd name="T10" fmla="*/ 19 w 38"/>
                <a:gd name="T11" fmla="*/ 31 h 42"/>
                <a:gd name="T12" fmla="*/ 24 w 38"/>
                <a:gd name="T13" fmla="*/ 31 h 42"/>
                <a:gd name="T14" fmla="*/ 28 w 38"/>
                <a:gd name="T15" fmla="*/ 32 h 42"/>
                <a:gd name="T16" fmla="*/ 33 w 38"/>
                <a:gd name="T17" fmla="*/ 35 h 42"/>
                <a:gd name="T18" fmla="*/ 38 w 38"/>
                <a:gd name="T19" fmla="*/ 37 h 42"/>
                <a:gd name="T20" fmla="*/ 12 w 38"/>
                <a:gd name="T21" fmla="*/ 12 h 42"/>
                <a:gd name="T22" fmla="*/ 0 w 38"/>
                <a:gd name="T23" fmla="*/ 0 h 42"/>
                <a:gd name="T24" fmla="*/ 3 w 38"/>
                <a:gd name="T25" fmla="*/ 42 h 42"/>
                <a:gd name="T26" fmla="*/ 3 w 38"/>
                <a:gd name="T2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42">
                  <a:moveTo>
                    <a:pt x="3" y="42"/>
                  </a:moveTo>
                  <a:lnTo>
                    <a:pt x="3" y="42"/>
                  </a:lnTo>
                  <a:lnTo>
                    <a:pt x="8" y="38"/>
                  </a:lnTo>
                  <a:lnTo>
                    <a:pt x="11" y="35"/>
                  </a:lnTo>
                  <a:lnTo>
                    <a:pt x="15" y="32"/>
                  </a:lnTo>
                  <a:lnTo>
                    <a:pt x="19" y="31"/>
                  </a:lnTo>
                  <a:lnTo>
                    <a:pt x="24" y="31"/>
                  </a:lnTo>
                  <a:lnTo>
                    <a:pt x="28" y="32"/>
                  </a:lnTo>
                  <a:lnTo>
                    <a:pt x="33" y="35"/>
                  </a:lnTo>
                  <a:lnTo>
                    <a:pt x="38" y="37"/>
                  </a:lnTo>
                  <a:lnTo>
                    <a:pt x="12" y="12"/>
                  </a:lnTo>
                  <a:lnTo>
                    <a:pt x="0" y="0"/>
                  </a:lnTo>
                  <a:lnTo>
                    <a:pt x="3" y="42"/>
                  </a:lnTo>
                  <a:lnTo>
                    <a:pt x="3" y="42"/>
                  </a:lnTo>
                  <a:close/>
                </a:path>
              </a:pathLst>
            </a:custGeom>
            <a:solidFill>
              <a:srgbClr val="F1E9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69"/>
            <p:cNvSpPr>
              <a:spLocks/>
            </p:cNvSpPr>
            <p:nvPr/>
          </p:nvSpPr>
          <p:spPr bwMode="auto">
            <a:xfrm>
              <a:off x="1214439" y="3514733"/>
              <a:ext cx="65088" cy="28575"/>
            </a:xfrm>
            <a:custGeom>
              <a:avLst/>
              <a:gdLst>
                <a:gd name="T0" fmla="*/ 12 w 41"/>
                <a:gd name="T1" fmla="*/ 8 h 18"/>
                <a:gd name="T2" fmla="*/ 0 w 41"/>
                <a:gd name="T3" fmla="*/ 0 h 18"/>
                <a:gd name="T4" fmla="*/ 10 w 41"/>
                <a:gd name="T5" fmla="*/ 13 h 18"/>
                <a:gd name="T6" fmla="*/ 10 w 41"/>
                <a:gd name="T7" fmla="*/ 13 h 18"/>
                <a:gd name="T8" fmla="*/ 20 w 41"/>
                <a:gd name="T9" fmla="*/ 17 h 18"/>
                <a:gd name="T10" fmla="*/ 28 w 41"/>
                <a:gd name="T11" fmla="*/ 18 h 18"/>
                <a:gd name="T12" fmla="*/ 35 w 41"/>
                <a:gd name="T13" fmla="*/ 17 h 18"/>
                <a:gd name="T14" fmla="*/ 41 w 41"/>
                <a:gd name="T15" fmla="*/ 13 h 18"/>
                <a:gd name="T16" fmla="*/ 12 w 41"/>
                <a:gd name="T17" fmla="*/ 8 h 18"/>
                <a:gd name="T18" fmla="*/ 12 w 41"/>
                <a:gd name="T1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8">
                  <a:moveTo>
                    <a:pt x="12" y="8"/>
                  </a:moveTo>
                  <a:lnTo>
                    <a:pt x="0" y="0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20" y="17"/>
                  </a:lnTo>
                  <a:lnTo>
                    <a:pt x="28" y="18"/>
                  </a:lnTo>
                  <a:lnTo>
                    <a:pt x="35" y="17"/>
                  </a:lnTo>
                  <a:lnTo>
                    <a:pt x="41" y="13"/>
                  </a:lnTo>
                  <a:lnTo>
                    <a:pt x="12" y="8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70"/>
            <p:cNvSpPr>
              <a:spLocks/>
            </p:cNvSpPr>
            <p:nvPr/>
          </p:nvSpPr>
          <p:spPr bwMode="auto">
            <a:xfrm>
              <a:off x="1230314" y="3535371"/>
              <a:ext cx="100013" cy="11113"/>
            </a:xfrm>
            <a:custGeom>
              <a:avLst/>
              <a:gdLst>
                <a:gd name="T0" fmla="*/ 58 w 63"/>
                <a:gd name="T1" fmla="*/ 2 h 7"/>
                <a:gd name="T2" fmla="*/ 31 w 63"/>
                <a:gd name="T3" fmla="*/ 0 h 7"/>
                <a:gd name="T4" fmla="*/ 31 w 63"/>
                <a:gd name="T5" fmla="*/ 0 h 7"/>
                <a:gd name="T6" fmla="*/ 25 w 63"/>
                <a:gd name="T7" fmla="*/ 4 h 7"/>
                <a:gd name="T8" fmla="*/ 18 w 63"/>
                <a:gd name="T9" fmla="*/ 5 h 7"/>
                <a:gd name="T10" fmla="*/ 10 w 63"/>
                <a:gd name="T11" fmla="*/ 4 h 7"/>
                <a:gd name="T12" fmla="*/ 0 w 63"/>
                <a:gd name="T13" fmla="*/ 0 h 7"/>
                <a:gd name="T14" fmla="*/ 6 w 63"/>
                <a:gd name="T15" fmla="*/ 7 h 7"/>
                <a:gd name="T16" fmla="*/ 63 w 63"/>
                <a:gd name="T17" fmla="*/ 7 h 7"/>
                <a:gd name="T18" fmla="*/ 58 w 63"/>
                <a:gd name="T19" fmla="*/ 2 h 7"/>
                <a:gd name="T20" fmla="*/ 58 w 63"/>
                <a:gd name="T21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7">
                  <a:moveTo>
                    <a:pt x="58" y="2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25" y="4"/>
                  </a:lnTo>
                  <a:lnTo>
                    <a:pt x="18" y="5"/>
                  </a:lnTo>
                  <a:lnTo>
                    <a:pt x="10" y="4"/>
                  </a:lnTo>
                  <a:lnTo>
                    <a:pt x="0" y="0"/>
                  </a:lnTo>
                  <a:lnTo>
                    <a:pt x="6" y="7"/>
                  </a:lnTo>
                  <a:lnTo>
                    <a:pt x="63" y="7"/>
                  </a:lnTo>
                  <a:lnTo>
                    <a:pt x="58" y="2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rgbClr val="DC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71"/>
            <p:cNvSpPr>
              <a:spLocks/>
            </p:cNvSpPr>
            <p:nvPr/>
          </p:nvSpPr>
          <p:spPr bwMode="auto">
            <a:xfrm>
              <a:off x="1239840" y="3538547"/>
              <a:ext cx="365125" cy="42863"/>
            </a:xfrm>
            <a:custGeom>
              <a:avLst/>
              <a:gdLst>
                <a:gd name="T0" fmla="*/ 72 w 230"/>
                <a:gd name="T1" fmla="*/ 27 h 27"/>
                <a:gd name="T2" fmla="*/ 72 w 230"/>
                <a:gd name="T3" fmla="*/ 5 h 27"/>
                <a:gd name="T4" fmla="*/ 221 w 230"/>
                <a:gd name="T5" fmla="*/ 5 h 27"/>
                <a:gd name="T6" fmla="*/ 226 w 230"/>
                <a:gd name="T7" fmla="*/ 3 h 27"/>
                <a:gd name="T8" fmla="*/ 230 w 230"/>
                <a:gd name="T9" fmla="*/ 0 h 27"/>
                <a:gd name="T10" fmla="*/ 52 w 230"/>
                <a:gd name="T11" fmla="*/ 0 h 27"/>
                <a:gd name="T12" fmla="*/ 57 w 230"/>
                <a:gd name="T13" fmla="*/ 5 h 27"/>
                <a:gd name="T14" fmla="*/ 0 w 230"/>
                <a:gd name="T15" fmla="*/ 5 h 27"/>
                <a:gd name="T16" fmla="*/ 5 w 230"/>
                <a:gd name="T17" fmla="*/ 12 h 27"/>
                <a:gd name="T18" fmla="*/ 5 w 230"/>
                <a:gd name="T19" fmla="*/ 14 h 27"/>
                <a:gd name="T20" fmla="*/ 5 w 230"/>
                <a:gd name="T21" fmla="*/ 14 h 27"/>
                <a:gd name="T22" fmla="*/ 14 w 230"/>
                <a:gd name="T23" fmla="*/ 27 h 27"/>
                <a:gd name="T24" fmla="*/ 72 w 230"/>
                <a:gd name="T25" fmla="*/ 27 h 27"/>
                <a:gd name="T26" fmla="*/ 72 w 230"/>
                <a:gd name="T2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0" h="27">
                  <a:moveTo>
                    <a:pt x="72" y="27"/>
                  </a:moveTo>
                  <a:lnTo>
                    <a:pt x="72" y="5"/>
                  </a:lnTo>
                  <a:lnTo>
                    <a:pt x="221" y="5"/>
                  </a:lnTo>
                  <a:lnTo>
                    <a:pt x="226" y="3"/>
                  </a:lnTo>
                  <a:lnTo>
                    <a:pt x="230" y="0"/>
                  </a:lnTo>
                  <a:lnTo>
                    <a:pt x="52" y="0"/>
                  </a:lnTo>
                  <a:lnTo>
                    <a:pt x="57" y="5"/>
                  </a:lnTo>
                  <a:lnTo>
                    <a:pt x="0" y="5"/>
                  </a:lnTo>
                  <a:lnTo>
                    <a:pt x="5" y="12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14" y="27"/>
                  </a:lnTo>
                  <a:lnTo>
                    <a:pt x="72" y="27"/>
                  </a:lnTo>
                  <a:lnTo>
                    <a:pt x="72" y="27"/>
                  </a:lnTo>
                  <a:close/>
                </a:path>
              </a:pathLst>
            </a:custGeom>
            <a:solidFill>
              <a:srgbClr val="A4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72"/>
            <p:cNvSpPr>
              <a:spLocks/>
            </p:cNvSpPr>
            <p:nvPr/>
          </p:nvSpPr>
          <p:spPr bwMode="auto">
            <a:xfrm>
              <a:off x="1354139" y="3546484"/>
              <a:ext cx="236539" cy="34925"/>
            </a:xfrm>
            <a:custGeom>
              <a:avLst/>
              <a:gdLst>
                <a:gd name="T0" fmla="*/ 0 w 149"/>
                <a:gd name="T1" fmla="*/ 0 h 22"/>
                <a:gd name="T2" fmla="*/ 0 w 149"/>
                <a:gd name="T3" fmla="*/ 22 h 22"/>
                <a:gd name="T4" fmla="*/ 19 w 149"/>
                <a:gd name="T5" fmla="*/ 20 h 22"/>
                <a:gd name="T6" fmla="*/ 48 w 149"/>
                <a:gd name="T7" fmla="*/ 19 h 22"/>
                <a:gd name="T8" fmla="*/ 129 w 149"/>
                <a:gd name="T9" fmla="*/ 17 h 22"/>
                <a:gd name="T10" fmla="*/ 139 w 149"/>
                <a:gd name="T11" fmla="*/ 16 h 22"/>
                <a:gd name="T12" fmla="*/ 149 w 149"/>
                <a:gd name="T13" fmla="*/ 16 h 22"/>
                <a:gd name="T14" fmla="*/ 149 w 149"/>
                <a:gd name="T15" fmla="*/ 0 h 22"/>
                <a:gd name="T16" fmla="*/ 0 w 149"/>
                <a:gd name="T17" fmla="*/ 0 h 22"/>
                <a:gd name="T18" fmla="*/ 0 w 149"/>
                <a:gd name="T1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22">
                  <a:moveTo>
                    <a:pt x="0" y="0"/>
                  </a:moveTo>
                  <a:lnTo>
                    <a:pt x="0" y="22"/>
                  </a:lnTo>
                  <a:lnTo>
                    <a:pt x="19" y="20"/>
                  </a:lnTo>
                  <a:lnTo>
                    <a:pt x="48" y="19"/>
                  </a:lnTo>
                  <a:lnTo>
                    <a:pt x="129" y="17"/>
                  </a:lnTo>
                  <a:lnTo>
                    <a:pt x="139" y="16"/>
                  </a:lnTo>
                  <a:lnTo>
                    <a:pt x="149" y="16"/>
                  </a:lnTo>
                  <a:lnTo>
                    <a:pt x="149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E2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73"/>
            <p:cNvSpPr>
              <a:spLocks noEditPoints="1"/>
            </p:cNvSpPr>
            <p:nvPr/>
          </p:nvSpPr>
          <p:spPr bwMode="auto">
            <a:xfrm>
              <a:off x="1130301" y="3578234"/>
              <a:ext cx="300039" cy="669926"/>
            </a:xfrm>
            <a:custGeom>
              <a:avLst/>
              <a:gdLst>
                <a:gd name="T0" fmla="*/ 116 w 189"/>
                <a:gd name="T1" fmla="*/ 7 h 422"/>
                <a:gd name="T2" fmla="*/ 98 w 189"/>
                <a:gd name="T3" fmla="*/ 15 h 422"/>
                <a:gd name="T4" fmla="*/ 86 w 189"/>
                <a:gd name="T5" fmla="*/ 27 h 422"/>
                <a:gd name="T6" fmla="*/ 81 w 189"/>
                <a:gd name="T7" fmla="*/ 38 h 422"/>
                <a:gd name="T8" fmla="*/ 80 w 189"/>
                <a:gd name="T9" fmla="*/ 62 h 422"/>
                <a:gd name="T10" fmla="*/ 55 w 189"/>
                <a:gd name="T11" fmla="*/ 116 h 422"/>
                <a:gd name="T12" fmla="*/ 49 w 189"/>
                <a:gd name="T13" fmla="*/ 151 h 422"/>
                <a:gd name="T14" fmla="*/ 47 w 189"/>
                <a:gd name="T15" fmla="*/ 186 h 422"/>
                <a:gd name="T16" fmla="*/ 54 w 189"/>
                <a:gd name="T17" fmla="*/ 233 h 422"/>
                <a:gd name="T18" fmla="*/ 50 w 189"/>
                <a:gd name="T19" fmla="*/ 277 h 422"/>
                <a:gd name="T20" fmla="*/ 40 w 189"/>
                <a:gd name="T21" fmla="*/ 322 h 422"/>
                <a:gd name="T22" fmla="*/ 33 w 189"/>
                <a:gd name="T23" fmla="*/ 344 h 422"/>
                <a:gd name="T24" fmla="*/ 24 w 189"/>
                <a:gd name="T25" fmla="*/ 373 h 422"/>
                <a:gd name="T26" fmla="*/ 0 w 189"/>
                <a:gd name="T27" fmla="*/ 422 h 422"/>
                <a:gd name="T28" fmla="*/ 31 w 189"/>
                <a:gd name="T29" fmla="*/ 410 h 422"/>
                <a:gd name="T30" fmla="*/ 50 w 189"/>
                <a:gd name="T31" fmla="*/ 383 h 422"/>
                <a:gd name="T32" fmla="*/ 56 w 189"/>
                <a:gd name="T33" fmla="*/ 356 h 422"/>
                <a:gd name="T34" fmla="*/ 82 w 189"/>
                <a:gd name="T35" fmla="*/ 272 h 422"/>
                <a:gd name="T36" fmla="*/ 100 w 189"/>
                <a:gd name="T37" fmla="*/ 227 h 422"/>
                <a:gd name="T38" fmla="*/ 117 w 189"/>
                <a:gd name="T39" fmla="*/ 179 h 422"/>
                <a:gd name="T40" fmla="*/ 130 w 189"/>
                <a:gd name="T41" fmla="*/ 125 h 422"/>
                <a:gd name="T42" fmla="*/ 163 w 189"/>
                <a:gd name="T43" fmla="*/ 79 h 422"/>
                <a:gd name="T44" fmla="*/ 177 w 189"/>
                <a:gd name="T45" fmla="*/ 89 h 422"/>
                <a:gd name="T46" fmla="*/ 188 w 189"/>
                <a:gd name="T47" fmla="*/ 101 h 422"/>
                <a:gd name="T48" fmla="*/ 186 w 189"/>
                <a:gd name="T49" fmla="*/ 54 h 422"/>
                <a:gd name="T50" fmla="*/ 173 w 189"/>
                <a:gd name="T51" fmla="*/ 20 h 422"/>
                <a:gd name="T52" fmla="*/ 160 w 189"/>
                <a:gd name="T53" fmla="*/ 0 h 422"/>
                <a:gd name="T54" fmla="*/ 159 w 189"/>
                <a:gd name="T55" fmla="*/ 6 h 422"/>
                <a:gd name="T56" fmla="*/ 110 w 189"/>
                <a:gd name="T57" fmla="*/ 24 h 422"/>
                <a:gd name="T58" fmla="*/ 98 w 189"/>
                <a:gd name="T59" fmla="*/ 36 h 422"/>
                <a:gd name="T60" fmla="*/ 92 w 189"/>
                <a:gd name="T61" fmla="*/ 52 h 422"/>
                <a:gd name="T62" fmla="*/ 95 w 189"/>
                <a:gd name="T63" fmla="*/ 70 h 422"/>
                <a:gd name="T64" fmla="*/ 67 w 189"/>
                <a:gd name="T65" fmla="*/ 130 h 422"/>
                <a:gd name="T66" fmla="*/ 63 w 189"/>
                <a:gd name="T67" fmla="*/ 203 h 422"/>
                <a:gd name="T68" fmla="*/ 65 w 189"/>
                <a:gd name="T69" fmla="*/ 248 h 422"/>
                <a:gd name="T70" fmla="*/ 53 w 189"/>
                <a:gd name="T71" fmla="*/ 321 h 422"/>
                <a:gd name="T72" fmla="*/ 16 w 189"/>
                <a:gd name="T73" fmla="*/ 413 h 422"/>
                <a:gd name="T74" fmla="*/ 28 w 189"/>
                <a:gd name="T75" fmla="*/ 375 h 422"/>
                <a:gd name="T76" fmla="*/ 31 w 189"/>
                <a:gd name="T77" fmla="*/ 365 h 422"/>
                <a:gd name="T78" fmla="*/ 42 w 189"/>
                <a:gd name="T79" fmla="*/ 333 h 422"/>
                <a:gd name="T80" fmla="*/ 44 w 189"/>
                <a:gd name="T81" fmla="*/ 324 h 422"/>
                <a:gd name="T82" fmla="*/ 50 w 189"/>
                <a:gd name="T83" fmla="*/ 301 h 422"/>
                <a:gd name="T84" fmla="*/ 59 w 189"/>
                <a:gd name="T85" fmla="*/ 233 h 422"/>
                <a:gd name="T86" fmla="*/ 59 w 189"/>
                <a:gd name="T87" fmla="*/ 232 h 422"/>
                <a:gd name="T88" fmla="*/ 52 w 189"/>
                <a:gd name="T89" fmla="*/ 186 h 422"/>
                <a:gd name="T90" fmla="*/ 52 w 189"/>
                <a:gd name="T91" fmla="*/ 171 h 422"/>
                <a:gd name="T92" fmla="*/ 56 w 189"/>
                <a:gd name="T93" fmla="*/ 133 h 422"/>
                <a:gd name="T94" fmla="*/ 86 w 189"/>
                <a:gd name="T95" fmla="*/ 74 h 422"/>
                <a:gd name="T96" fmla="*/ 86 w 189"/>
                <a:gd name="T97" fmla="*/ 70 h 422"/>
                <a:gd name="T98" fmla="*/ 85 w 189"/>
                <a:gd name="T99" fmla="*/ 45 h 422"/>
                <a:gd name="T100" fmla="*/ 88 w 189"/>
                <a:gd name="T101" fmla="*/ 34 h 422"/>
                <a:gd name="T102" fmla="*/ 97 w 189"/>
                <a:gd name="T103" fmla="*/ 22 h 422"/>
                <a:gd name="T104" fmla="*/ 141 w 189"/>
                <a:gd name="T105" fmla="*/ 6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9" h="422">
                  <a:moveTo>
                    <a:pt x="160" y="0"/>
                  </a:moveTo>
                  <a:lnTo>
                    <a:pt x="141" y="2"/>
                  </a:lnTo>
                  <a:lnTo>
                    <a:pt x="116" y="7"/>
                  </a:lnTo>
                  <a:lnTo>
                    <a:pt x="116" y="7"/>
                  </a:lnTo>
                  <a:lnTo>
                    <a:pt x="104" y="12"/>
                  </a:lnTo>
                  <a:lnTo>
                    <a:pt x="98" y="15"/>
                  </a:lnTo>
                  <a:lnTo>
                    <a:pt x="94" y="18"/>
                  </a:lnTo>
                  <a:lnTo>
                    <a:pt x="89" y="23"/>
                  </a:lnTo>
                  <a:lnTo>
                    <a:pt x="86" y="27"/>
                  </a:lnTo>
                  <a:lnTo>
                    <a:pt x="83" y="32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0" y="45"/>
                  </a:lnTo>
                  <a:lnTo>
                    <a:pt x="79" y="53"/>
                  </a:lnTo>
                  <a:lnTo>
                    <a:pt x="80" y="62"/>
                  </a:lnTo>
                  <a:lnTo>
                    <a:pt x="81" y="71"/>
                  </a:lnTo>
                  <a:lnTo>
                    <a:pt x="55" y="116"/>
                  </a:lnTo>
                  <a:lnTo>
                    <a:pt x="55" y="116"/>
                  </a:lnTo>
                  <a:lnTo>
                    <a:pt x="52" y="133"/>
                  </a:lnTo>
                  <a:lnTo>
                    <a:pt x="52" y="133"/>
                  </a:lnTo>
                  <a:lnTo>
                    <a:pt x="49" y="15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86"/>
                  </a:lnTo>
                  <a:lnTo>
                    <a:pt x="49" y="201"/>
                  </a:lnTo>
                  <a:lnTo>
                    <a:pt x="51" y="216"/>
                  </a:lnTo>
                  <a:lnTo>
                    <a:pt x="54" y="233"/>
                  </a:lnTo>
                  <a:lnTo>
                    <a:pt x="54" y="233"/>
                  </a:lnTo>
                  <a:lnTo>
                    <a:pt x="52" y="255"/>
                  </a:lnTo>
                  <a:lnTo>
                    <a:pt x="50" y="277"/>
                  </a:lnTo>
                  <a:lnTo>
                    <a:pt x="45" y="300"/>
                  </a:lnTo>
                  <a:lnTo>
                    <a:pt x="40" y="322"/>
                  </a:lnTo>
                  <a:lnTo>
                    <a:pt x="40" y="322"/>
                  </a:lnTo>
                  <a:lnTo>
                    <a:pt x="37" y="331"/>
                  </a:lnTo>
                  <a:lnTo>
                    <a:pt x="37" y="331"/>
                  </a:lnTo>
                  <a:lnTo>
                    <a:pt x="33" y="344"/>
                  </a:lnTo>
                  <a:lnTo>
                    <a:pt x="28" y="354"/>
                  </a:lnTo>
                  <a:lnTo>
                    <a:pt x="26" y="364"/>
                  </a:lnTo>
                  <a:lnTo>
                    <a:pt x="24" y="373"/>
                  </a:lnTo>
                  <a:lnTo>
                    <a:pt x="16" y="390"/>
                  </a:lnTo>
                  <a:lnTo>
                    <a:pt x="0" y="422"/>
                  </a:lnTo>
                  <a:lnTo>
                    <a:pt x="0" y="422"/>
                  </a:lnTo>
                  <a:lnTo>
                    <a:pt x="11" y="420"/>
                  </a:lnTo>
                  <a:lnTo>
                    <a:pt x="22" y="416"/>
                  </a:lnTo>
                  <a:lnTo>
                    <a:pt x="31" y="410"/>
                  </a:lnTo>
                  <a:lnTo>
                    <a:pt x="37" y="403"/>
                  </a:lnTo>
                  <a:lnTo>
                    <a:pt x="44" y="394"/>
                  </a:lnTo>
                  <a:lnTo>
                    <a:pt x="50" y="383"/>
                  </a:lnTo>
                  <a:lnTo>
                    <a:pt x="53" y="371"/>
                  </a:lnTo>
                  <a:lnTo>
                    <a:pt x="56" y="356"/>
                  </a:lnTo>
                  <a:lnTo>
                    <a:pt x="56" y="356"/>
                  </a:lnTo>
                  <a:lnTo>
                    <a:pt x="63" y="330"/>
                  </a:lnTo>
                  <a:lnTo>
                    <a:pt x="72" y="302"/>
                  </a:lnTo>
                  <a:lnTo>
                    <a:pt x="82" y="272"/>
                  </a:lnTo>
                  <a:lnTo>
                    <a:pt x="94" y="240"/>
                  </a:lnTo>
                  <a:lnTo>
                    <a:pt x="94" y="240"/>
                  </a:lnTo>
                  <a:lnTo>
                    <a:pt x="100" y="227"/>
                  </a:lnTo>
                  <a:lnTo>
                    <a:pt x="107" y="211"/>
                  </a:lnTo>
                  <a:lnTo>
                    <a:pt x="113" y="195"/>
                  </a:lnTo>
                  <a:lnTo>
                    <a:pt x="117" y="179"/>
                  </a:lnTo>
                  <a:lnTo>
                    <a:pt x="122" y="162"/>
                  </a:lnTo>
                  <a:lnTo>
                    <a:pt x="126" y="144"/>
                  </a:lnTo>
                  <a:lnTo>
                    <a:pt x="130" y="125"/>
                  </a:lnTo>
                  <a:lnTo>
                    <a:pt x="132" y="106"/>
                  </a:lnTo>
                  <a:lnTo>
                    <a:pt x="167" y="5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70" y="84"/>
                  </a:lnTo>
                  <a:lnTo>
                    <a:pt x="177" y="89"/>
                  </a:lnTo>
                  <a:lnTo>
                    <a:pt x="184" y="95"/>
                  </a:lnTo>
                  <a:lnTo>
                    <a:pt x="188" y="101"/>
                  </a:lnTo>
                  <a:lnTo>
                    <a:pt x="188" y="101"/>
                  </a:lnTo>
                  <a:lnTo>
                    <a:pt x="189" y="85"/>
                  </a:lnTo>
                  <a:lnTo>
                    <a:pt x="188" y="69"/>
                  </a:lnTo>
                  <a:lnTo>
                    <a:pt x="186" y="54"/>
                  </a:lnTo>
                  <a:lnTo>
                    <a:pt x="184" y="42"/>
                  </a:lnTo>
                  <a:lnTo>
                    <a:pt x="179" y="30"/>
                  </a:lnTo>
                  <a:lnTo>
                    <a:pt x="173" y="20"/>
                  </a:lnTo>
                  <a:lnTo>
                    <a:pt x="168" y="9"/>
                  </a:lnTo>
                  <a:lnTo>
                    <a:pt x="160" y="0"/>
                  </a:lnTo>
                  <a:lnTo>
                    <a:pt x="160" y="0"/>
                  </a:lnTo>
                  <a:close/>
                  <a:moveTo>
                    <a:pt x="141" y="6"/>
                  </a:moveTo>
                  <a:lnTo>
                    <a:pt x="159" y="6"/>
                  </a:lnTo>
                  <a:lnTo>
                    <a:pt x="159" y="6"/>
                  </a:lnTo>
                  <a:lnTo>
                    <a:pt x="140" y="11"/>
                  </a:lnTo>
                  <a:lnTo>
                    <a:pt x="124" y="16"/>
                  </a:lnTo>
                  <a:lnTo>
                    <a:pt x="110" y="24"/>
                  </a:lnTo>
                  <a:lnTo>
                    <a:pt x="106" y="27"/>
                  </a:lnTo>
                  <a:lnTo>
                    <a:pt x="101" y="32"/>
                  </a:lnTo>
                  <a:lnTo>
                    <a:pt x="98" y="36"/>
                  </a:lnTo>
                  <a:lnTo>
                    <a:pt x="96" y="42"/>
                  </a:lnTo>
                  <a:lnTo>
                    <a:pt x="94" y="47"/>
                  </a:lnTo>
                  <a:lnTo>
                    <a:pt x="92" y="52"/>
                  </a:lnTo>
                  <a:lnTo>
                    <a:pt x="92" y="58"/>
                  </a:lnTo>
                  <a:lnTo>
                    <a:pt x="94" y="63"/>
                  </a:lnTo>
                  <a:lnTo>
                    <a:pt x="95" y="70"/>
                  </a:lnTo>
                  <a:lnTo>
                    <a:pt x="97" y="77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3" y="156"/>
                  </a:lnTo>
                  <a:lnTo>
                    <a:pt x="62" y="179"/>
                  </a:lnTo>
                  <a:lnTo>
                    <a:pt x="63" y="203"/>
                  </a:lnTo>
                  <a:lnTo>
                    <a:pt x="67" y="224"/>
                  </a:lnTo>
                  <a:lnTo>
                    <a:pt x="67" y="224"/>
                  </a:lnTo>
                  <a:lnTo>
                    <a:pt x="65" y="248"/>
                  </a:lnTo>
                  <a:lnTo>
                    <a:pt x="63" y="272"/>
                  </a:lnTo>
                  <a:lnTo>
                    <a:pt x="60" y="296"/>
                  </a:lnTo>
                  <a:lnTo>
                    <a:pt x="53" y="321"/>
                  </a:lnTo>
                  <a:lnTo>
                    <a:pt x="23" y="410"/>
                  </a:lnTo>
                  <a:lnTo>
                    <a:pt x="23" y="410"/>
                  </a:lnTo>
                  <a:lnTo>
                    <a:pt x="16" y="413"/>
                  </a:lnTo>
                  <a:lnTo>
                    <a:pt x="8" y="416"/>
                  </a:lnTo>
                  <a:lnTo>
                    <a:pt x="28" y="375"/>
                  </a:lnTo>
                  <a:lnTo>
                    <a:pt x="28" y="375"/>
                  </a:lnTo>
                  <a:lnTo>
                    <a:pt x="28" y="374"/>
                  </a:lnTo>
                  <a:lnTo>
                    <a:pt x="28" y="374"/>
                  </a:lnTo>
                  <a:lnTo>
                    <a:pt x="31" y="365"/>
                  </a:lnTo>
                  <a:lnTo>
                    <a:pt x="33" y="355"/>
                  </a:lnTo>
                  <a:lnTo>
                    <a:pt x="42" y="333"/>
                  </a:lnTo>
                  <a:lnTo>
                    <a:pt x="42" y="333"/>
                  </a:lnTo>
                  <a:lnTo>
                    <a:pt x="42" y="332"/>
                  </a:lnTo>
                  <a:lnTo>
                    <a:pt x="42" y="332"/>
                  </a:lnTo>
                  <a:lnTo>
                    <a:pt x="44" y="324"/>
                  </a:lnTo>
                  <a:lnTo>
                    <a:pt x="44" y="323"/>
                  </a:lnTo>
                  <a:lnTo>
                    <a:pt x="44" y="323"/>
                  </a:lnTo>
                  <a:lnTo>
                    <a:pt x="50" y="301"/>
                  </a:lnTo>
                  <a:lnTo>
                    <a:pt x="54" y="278"/>
                  </a:lnTo>
                  <a:lnTo>
                    <a:pt x="56" y="256"/>
                  </a:lnTo>
                  <a:lnTo>
                    <a:pt x="59" y="233"/>
                  </a:lnTo>
                  <a:lnTo>
                    <a:pt x="59" y="233"/>
                  </a:lnTo>
                  <a:lnTo>
                    <a:pt x="59" y="232"/>
                  </a:lnTo>
                  <a:lnTo>
                    <a:pt x="59" y="232"/>
                  </a:lnTo>
                  <a:lnTo>
                    <a:pt x="55" y="216"/>
                  </a:lnTo>
                  <a:lnTo>
                    <a:pt x="53" y="201"/>
                  </a:lnTo>
                  <a:lnTo>
                    <a:pt x="52" y="186"/>
                  </a:lnTo>
                  <a:lnTo>
                    <a:pt x="52" y="171"/>
                  </a:lnTo>
                  <a:lnTo>
                    <a:pt x="52" y="171"/>
                  </a:lnTo>
                  <a:lnTo>
                    <a:pt x="52" y="171"/>
                  </a:lnTo>
                  <a:lnTo>
                    <a:pt x="53" y="152"/>
                  </a:lnTo>
                  <a:lnTo>
                    <a:pt x="56" y="133"/>
                  </a:lnTo>
                  <a:lnTo>
                    <a:pt x="56" y="133"/>
                  </a:lnTo>
                  <a:lnTo>
                    <a:pt x="58" y="125"/>
                  </a:lnTo>
                  <a:lnTo>
                    <a:pt x="60" y="119"/>
                  </a:lnTo>
                  <a:lnTo>
                    <a:pt x="86" y="74"/>
                  </a:lnTo>
                  <a:lnTo>
                    <a:pt x="86" y="74"/>
                  </a:lnTo>
                  <a:lnTo>
                    <a:pt x="86" y="70"/>
                  </a:lnTo>
                  <a:lnTo>
                    <a:pt x="86" y="70"/>
                  </a:lnTo>
                  <a:lnTo>
                    <a:pt x="85" y="61"/>
                  </a:lnTo>
                  <a:lnTo>
                    <a:pt x="83" y="53"/>
                  </a:lnTo>
                  <a:lnTo>
                    <a:pt x="85" y="45"/>
                  </a:lnTo>
                  <a:lnTo>
                    <a:pt x="86" y="39"/>
                  </a:lnTo>
                  <a:lnTo>
                    <a:pt x="86" y="39"/>
                  </a:lnTo>
                  <a:lnTo>
                    <a:pt x="88" y="34"/>
                  </a:lnTo>
                  <a:lnTo>
                    <a:pt x="90" y="30"/>
                  </a:lnTo>
                  <a:lnTo>
                    <a:pt x="94" y="26"/>
                  </a:lnTo>
                  <a:lnTo>
                    <a:pt x="97" y="22"/>
                  </a:lnTo>
                  <a:lnTo>
                    <a:pt x="106" y="16"/>
                  </a:lnTo>
                  <a:lnTo>
                    <a:pt x="117" y="12"/>
                  </a:lnTo>
                  <a:lnTo>
                    <a:pt x="141" y="6"/>
                  </a:lnTo>
                  <a:lnTo>
                    <a:pt x="141" y="6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74"/>
            <p:cNvSpPr>
              <a:spLocks/>
            </p:cNvSpPr>
            <p:nvPr/>
          </p:nvSpPr>
          <p:spPr bwMode="auto">
            <a:xfrm>
              <a:off x="1143002" y="3587759"/>
              <a:ext cx="239713" cy="650877"/>
            </a:xfrm>
            <a:custGeom>
              <a:avLst/>
              <a:gdLst>
                <a:gd name="T0" fmla="*/ 133 w 151"/>
                <a:gd name="T1" fmla="*/ 0 h 410"/>
                <a:gd name="T2" fmla="*/ 109 w 151"/>
                <a:gd name="T3" fmla="*/ 6 h 410"/>
                <a:gd name="T4" fmla="*/ 89 w 151"/>
                <a:gd name="T5" fmla="*/ 16 h 410"/>
                <a:gd name="T6" fmla="*/ 82 w 151"/>
                <a:gd name="T7" fmla="*/ 24 h 410"/>
                <a:gd name="T8" fmla="*/ 78 w 151"/>
                <a:gd name="T9" fmla="*/ 33 h 410"/>
                <a:gd name="T10" fmla="*/ 77 w 151"/>
                <a:gd name="T11" fmla="*/ 39 h 410"/>
                <a:gd name="T12" fmla="*/ 77 w 151"/>
                <a:gd name="T13" fmla="*/ 55 h 410"/>
                <a:gd name="T14" fmla="*/ 78 w 151"/>
                <a:gd name="T15" fmla="*/ 64 h 410"/>
                <a:gd name="T16" fmla="*/ 52 w 151"/>
                <a:gd name="T17" fmla="*/ 113 h 410"/>
                <a:gd name="T18" fmla="*/ 50 w 151"/>
                <a:gd name="T19" fmla="*/ 119 h 410"/>
                <a:gd name="T20" fmla="*/ 48 w 151"/>
                <a:gd name="T21" fmla="*/ 127 h 410"/>
                <a:gd name="T22" fmla="*/ 44 w 151"/>
                <a:gd name="T23" fmla="*/ 165 h 410"/>
                <a:gd name="T24" fmla="*/ 44 w 151"/>
                <a:gd name="T25" fmla="*/ 165 h 410"/>
                <a:gd name="T26" fmla="*/ 45 w 151"/>
                <a:gd name="T27" fmla="*/ 195 h 410"/>
                <a:gd name="T28" fmla="*/ 51 w 151"/>
                <a:gd name="T29" fmla="*/ 226 h 410"/>
                <a:gd name="T30" fmla="*/ 51 w 151"/>
                <a:gd name="T31" fmla="*/ 227 h 410"/>
                <a:gd name="T32" fmla="*/ 48 w 151"/>
                <a:gd name="T33" fmla="*/ 250 h 410"/>
                <a:gd name="T34" fmla="*/ 42 w 151"/>
                <a:gd name="T35" fmla="*/ 295 h 410"/>
                <a:gd name="T36" fmla="*/ 36 w 151"/>
                <a:gd name="T37" fmla="*/ 318 h 410"/>
                <a:gd name="T38" fmla="*/ 34 w 151"/>
                <a:gd name="T39" fmla="*/ 326 h 410"/>
                <a:gd name="T40" fmla="*/ 34 w 151"/>
                <a:gd name="T41" fmla="*/ 327 h 410"/>
                <a:gd name="T42" fmla="*/ 25 w 151"/>
                <a:gd name="T43" fmla="*/ 349 h 410"/>
                <a:gd name="T44" fmla="*/ 20 w 151"/>
                <a:gd name="T45" fmla="*/ 368 h 410"/>
                <a:gd name="T46" fmla="*/ 20 w 151"/>
                <a:gd name="T47" fmla="*/ 369 h 410"/>
                <a:gd name="T48" fmla="*/ 0 w 151"/>
                <a:gd name="T49" fmla="*/ 410 h 410"/>
                <a:gd name="T50" fmla="*/ 15 w 151"/>
                <a:gd name="T51" fmla="*/ 404 h 410"/>
                <a:gd name="T52" fmla="*/ 45 w 151"/>
                <a:gd name="T53" fmla="*/ 315 h 410"/>
                <a:gd name="T54" fmla="*/ 55 w 151"/>
                <a:gd name="T55" fmla="*/ 266 h 410"/>
                <a:gd name="T56" fmla="*/ 59 w 151"/>
                <a:gd name="T57" fmla="*/ 218 h 410"/>
                <a:gd name="T58" fmla="*/ 55 w 151"/>
                <a:gd name="T59" fmla="*/ 197 h 410"/>
                <a:gd name="T60" fmla="*/ 55 w 151"/>
                <a:gd name="T61" fmla="*/ 150 h 410"/>
                <a:gd name="T62" fmla="*/ 89 w 151"/>
                <a:gd name="T63" fmla="*/ 71 h 410"/>
                <a:gd name="T64" fmla="*/ 87 w 151"/>
                <a:gd name="T65" fmla="*/ 64 h 410"/>
                <a:gd name="T66" fmla="*/ 84 w 151"/>
                <a:gd name="T67" fmla="*/ 52 h 410"/>
                <a:gd name="T68" fmla="*/ 86 w 151"/>
                <a:gd name="T69" fmla="*/ 41 h 410"/>
                <a:gd name="T70" fmla="*/ 90 w 151"/>
                <a:gd name="T71" fmla="*/ 30 h 410"/>
                <a:gd name="T72" fmla="*/ 98 w 151"/>
                <a:gd name="T73" fmla="*/ 21 h 410"/>
                <a:gd name="T74" fmla="*/ 116 w 151"/>
                <a:gd name="T75" fmla="*/ 10 h 410"/>
                <a:gd name="T76" fmla="*/ 151 w 151"/>
                <a:gd name="T77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1" h="410">
                  <a:moveTo>
                    <a:pt x="151" y="0"/>
                  </a:moveTo>
                  <a:lnTo>
                    <a:pt x="133" y="0"/>
                  </a:lnTo>
                  <a:lnTo>
                    <a:pt x="109" y="6"/>
                  </a:lnTo>
                  <a:lnTo>
                    <a:pt x="109" y="6"/>
                  </a:lnTo>
                  <a:lnTo>
                    <a:pt x="98" y="10"/>
                  </a:lnTo>
                  <a:lnTo>
                    <a:pt x="89" y="16"/>
                  </a:lnTo>
                  <a:lnTo>
                    <a:pt x="86" y="20"/>
                  </a:lnTo>
                  <a:lnTo>
                    <a:pt x="82" y="24"/>
                  </a:lnTo>
                  <a:lnTo>
                    <a:pt x="80" y="28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7" y="39"/>
                  </a:lnTo>
                  <a:lnTo>
                    <a:pt x="75" y="47"/>
                  </a:lnTo>
                  <a:lnTo>
                    <a:pt x="77" y="55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8" y="68"/>
                  </a:lnTo>
                  <a:lnTo>
                    <a:pt x="52" y="113"/>
                  </a:lnTo>
                  <a:lnTo>
                    <a:pt x="52" y="113"/>
                  </a:lnTo>
                  <a:lnTo>
                    <a:pt x="50" y="119"/>
                  </a:lnTo>
                  <a:lnTo>
                    <a:pt x="48" y="127"/>
                  </a:lnTo>
                  <a:lnTo>
                    <a:pt x="48" y="127"/>
                  </a:lnTo>
                  <a:lnTo>
                    <a:pt x="45" y="146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80"/>
                  </a:lnTo>
                  <a:lnTo>
                    <a:pt x="45" y="195"/>
                  </a:lnTo>
                  <a:lnTo>
                    <a:pt x="47" y="210"/>
                  </a:lnTo>
                  <a:lnTo>
                    <a:pt x="51" y="226"/>
                  </a:lnTo>
                  <a:lnTo>
                    <a:pt x="51" y="226"/>
                  </a:lnTo>
                  <a:lnTo>
                    <a:pt x="51" y="227"/>
                  </a:lnTo>
                  <a:lnTo>
                    <a:pt x="51" y="227"/>
                  </a:lnTo>
                  <a:lnTo>
                    <a:pt x="48" y="250"/>
                  </a:lnTo>
                  <a:lnTo>
                    <a:pt x="46" y="272"/>
                  </a:lnTo>
                  <a:lnTo>
                    <a:pt x="42" y="295"/>
                  </a:lnTo>
                  <a:lnTo>
                    <a:pt x="36" y="317"/>
                  </a:lnTo>
                  <a:lnTo>
                    <a:pt x="36" y="318"/>
                  </a:lnTo>
                  <a:lnTo>
                    <a:pt x="36" y="318"/>
                  </a:lnTo>
                  <a:lnTo>
                    <a:pt x="34" y="326"/>
                  </a:lnTo>
                  <a:lnTo>
                    <a:pt x="34" y="326"/>
                  </a:lnTo>
                  <a:lnTo>
                    <a:pt x="34" y="327"/>
                  </a:lnTo>
                  <a:lnTo>
                    <a:pt x="34" y="327"/>
                  </a:lnTo>
                  <a:lnTo>
                    <a:pt x="25" y="349"/>
                  </a:lnTo>
                  <a:lnTo>
                    <a:pt x="23" y="359"/>
                  </a:lnTo>
                  <a:lnTo>
                    <a:pt x="20" y="368"/>
                  </a:lnTo>
                  <a:lnTo>
                    <a:pt x="20" y="368"/>
                  </a:lnTo>
                  <a:lnTo>
                    <a:pt x="20" y="369"/>
                  </a:lnTo>
                  <a:lnTo>
                    <a:pt x="0" y="410"/>
                  </a:lnTo>
                  <a:lnTo>
                    <a:pt x="0" y="410"/>
                  </a:lnTo>
                  <a:lnTo>
                    <a:pt x="8" y="407"/>
                  </a:lnTo>
                  <a:lnTo>
                    <a:pt x="15" y="404"/>
                  </a:lnTo>
                  <a:lnTo>
                    <a:pt x="45" y="315"/>
                  </a:lnTo>
                  <a:lnTo>
                    <a:pt x="45" y="315"/>
                  </a:lnTo>
                  <a:lnTo>
                    <a:pt x="52" y="290"/>
                  </a:lnTo>
                  <a:lnTo>
                    <a:pt x="55" y="266"/>
                  </a:lnTo>
                  <a:lnTo>
                    <a:pt x="57" y="242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5" y="197"/>
                  </a:lnTo>
                  <a:lnTo>
                    <a:pt x="54" y="173"/>
                  </a:lnTo>
                  <a:lnTo>
                    <a:pt x="55" y="150"/>
                  </a:lnTo>
                  <a:lnTo>
                    <a:pt x="59" y="124"/>
                  </a:lnTo>
                  <a:lnTo>
                    <a:pt x="89" y="71"/>
                  </a:lnTo>
                  <a:lnTo>
                    <a:pt x="89" y="71"/>
                  </a:lnTo>
                  <a:lnTo>
                    <a:pt x="87" y="64"/>
                  </a:lnTo>
                  <a:lnTo>
                    <a:pt x="86" y="57"/>
                  </a:lnTo>
                  <a:lnTo>
                    <a:pt x="84" y="52"/>
                  </a:lnTo>
                  <a:lnTo>
                    <a:pt x="84" y="46"/>
                  </a:lnTo>
                  <a:lnTo>
                    <a:pt x="86" y="41"/>
                  </a:lnTo>
                  <a:lnTo>
                    <a:pt x="88" y="36"/>
                  </a:lnTo>
                  <a:lnTo>
                    <a:pt x="90" y="30"/>
                  </a:lnTo>
                  <a:lnTo>
                    <a:pt x="93" y="26"/>
                  </a:lnTo>
                  <a:lnTo>
                    <a:pt x="98" y="21"/>
                  </a:lnTo>
                  <a:lnTo>
                    <a:pt x="102" y="18"/>
                  </a:lnTo>
                  <a:lnTo>
                    <a:pt x="116" y="10"/>
                  </a:lnTo>
                  <a:lnTo>
                    <a:pt x="132" y="5"/>
                  </a:lnTo>
                  <a:lnTo>
                    <a:pt x="151" y="0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75"/>
            <p:cNvSpPr>
              <a:spLocks/>
            </p:cNvSpPr>
            <p:nvPr/>
          </p:nvSpPr>
          <p:spPr bwMode="auto">
            <a:xfrm>
              <a:off x="1130302" y="3671897"/>
              <a:ext cx="492125" cy="744539"/>
            </a:xfrm>
            <a:custGeom>
              <a:avLst/>
              <a:gdLst>
                <a:gd name="T0" fmla="*/ 167 w 310"/>
                <a:gd name="T1" fmla="*/ 0 h 469"/>
                <a:gd name="T2" fmla="*/ 132 w 310"/>
                <a:gd name="T3" fmla="*/ 47 h 469"/>
                <a:gd name="T4" fmla="*/ 126 w 310"/>
                <a:gd name="T5" fmla="*/ 85 h 469"/>
                <a:gd name="T6" fmla="*/ 117 w 310"/>
                <a:gd name="T7" fmla="*/ 120 h 469"/>
                <a:gd name="T8" fmla="*/ 107 w 310"/>
                <a:gd name="T9" fmla="*/ 152 h 469"/>
                <a:gd name="T10" fmla="*/ 94 w 310"/>
                <a:gd name="T11" fmla="*/ 181 h 469"/>
                <a:gd name="T12" fmla="*/ 82 w 310"/>
                <a:gd name="T13" fmla="*/ 213 h 469"/>
                <a:gd name="T14" fmla="*/ 63 w 310"/>
                <a:gd name="T15" fmla="*/ 271 h 469"/>
                <a:gd name="T16" fmla="*/ 56 w 310"/>
                <a:gd name="T17" fmla="*/ 297 h 469"/>
                <a:gd name="T18" fmla="*/ 50 w 310"/>
                <a:gd name="T19" fmla="*/ 324 h 469"/>
                <a:gd name="T20" fmla="*/ 37 w 310"/>
                <a:gd name="T21" fmla="*/ 344 h 469"/>
                <a:gd name="T22" fmla="*/ 22 w 310"/>
                <a:gd name="T23" fmla="*/ 357 h 469"/>
                <a:gd name="T24" fmla="*/ 0 w 310"/>
                <a:gd name="T25" fmla="*/ 363 h 469"/>
                <a:gd name="T26" fmla="*/ 6 w 310"/>
                <a:gd name="T27" fmla="*/ 369 h 469"/>
                <a:gd name="T28" fmla="*/ 17 w 310"/>
                <a:gd name="T29" fmla="*/ 378 h 469"/>
                <a:gd name="T30" fmla="*/ 31 w 310"/>
                <a:gd name="T31" fmla="*/ 382 h 469"/>
                <a:gd name="T32" fmla="*/ 45 w 310"/>
                <a:gd name="T33" fmla="*/ 384 h 469"/>
                <a:gd name="T34" fmla="*/ 54 w 310"/>
                <a:gd name="T35" fmla="*/ 375 h 469"/>
                <a:gd name="T36" fmla="*/ 61 w 310"/>
                <a:gd name="T37" fmla="*/ 364 h 469"/>
                <a:gd name="T38" fmla="*/ 69 w 310"/>
                <a:gd name="T39" fmla="*/ 341 h 469"/>
                <a:gd name="T40" fmla="*/ 73 w 310"/>
                <a:gd name="T41" fmla="*/ 315 h 469"/>
                <a:gd name="T42" fmla="*/ 78 w 310"/>
                <a:gd name="T43" fmla="*/ 304 h 469"/>
                <a:gd name="T44" fmla="*/ 83 w 310"/>
                <a:gd name="T45" fmla="*/ 294 h 469"/>
                <a:gd name="T46" fmla="*/ 87 w 310"/>
                <a:gd name="T47" fmla="*/ 283 h 469"/>
                <a:gd name="T48" fmla="*/ 108 w 310"/>
                <a:gd name="T49" fmla="*/ 228 h 469"/>
                <a:gd name="T50" fmla="*/ 123 w 310"/>
                <a:gd name="T51" fmla="*/ 188 h 469"/>
                <a:gd name="T52" fmla="*/ 136 w 310"/>
                <a:gd name="T53" fmla="*/ 147 h 469"/>
                <a:gd name="T54" fmla="*/ 161 w 310"/>
                <a:gd name="T55" fmla="*/ 30 h 469"/>
                <a:gd name="T56" fmla="*/ 169 w 310"/>
                <a:gd name="T57" fmla="*/ 63 h 469"/>
                <a:gd name="T58" fmla="*/ 179 w 310"/>
                <a:gd name="T59" fmla="*/ 129 h 469"/>
                <a:gd name="T60" fmla="*/ 181 w 310"/>
                <a:gd name="T61" fmla="*/ 163 h 469"/>
                <a:gd name="T62" fmla="*/ 196 w 310"/>
                <a:gd name="T63" fmla="*/ 220 h 469"/>
                <a:gd name="T64" fmla="*/ 216 w 310"/>
                <a:gd name="T65" fmla="*/ 269 h 469"/>
                <a:gd name="T66" fmla="*/ 247 w 310"/>
                <a:gd name="T67" fmla="*/ 363 h 469"/>
                <a:gd name="T68" fmla="*/ 266 w 310"/>
                <a:gd name="T69" fmla="*/ 407 h 469"/>
                <a:gd name="T70" fmla="*/ 274 w 310"/>
                <a:gd name="T71" fmla="*/ 439 h 469"/>
                <a:gd name="T72" fmla="*/ 272 w 310"/>
                <a:gd name="T73" fmla="*/ 450 h 469"/>
                <a:gd name="T74" fmla="*/ 268 w 310"/>
                <a:gd name="T75" fmla="*/ 458 h 469"/>
                <a:gd name="T76" fmla="*/ 261 w 310"/>
                <a:gd name="T77" fmla="*/ 463 h 469"/>
                <a:gd name="T78" fmla="*/ 251 w 310"/>
                <a:gd name="T79" fmla="*/ 465 h 469"/>
                <a:gd name="T80" fmla="*/ 263 w 310"/>
                <a:gd name="T81" fmla="*/ 468 h 469"/>
                <a:gd name="T82" fmla="*/ 284 w 310"/>
                <a:gd name="T83" fmla="*/ 469 h 469"/>
                <a:gd name="T84" fmla="*/ 298 w 310"/>
                <a:gd name="T85" fmla="*/ 465 h 469"/>
                <a:gd name="T86" fmla="*/ 307 w 310"/>
                <a:gd name="T87" fmla="*/ 454 h 469"/>
                <a:gd name="T88" fmla="*/ 280 w 310"/>
                <a:gd name="T89" fmla="*/ 376 h 469"/>
                <a:gd name="T90" fmla="*/ 249 w 310"/>
                <a:gd name="T91" fmla="*/ 272 h 469"/>
                <a:gd name="T92" fmla="*/ 243 w 310"/>
                <a:gd name="T93" fmla="*/ 253 h 469"/>
                <a:gd name="T94" fmla="*/ 239 w 310"/>
                <a:gd name="T95" fmla="*/ 213 h 469"/>
                <a:gd name="T96" fmla="*/ 224 w 310"/>
                <a:gd name="T97" fmla="*/ 161 h 469"/>
                <a:gd name="T98" fmla="*/ 218 w 310"/>
                <a:gd name="T99" fmla="*/ 146 h 469"/>
                <a:gd name="T100" fmla="*/ 212 w 310"/>
                <a:gd name="T101" fmla="*/ 119 h 469"/>
                <a:gd name="T102" fmla="*/ 211 w 310"/>
                <a:gd name="T103" fmla="*/ 106 h 469"/>
                <a:gd name="T104" fmla="*/ 207 w 310"/>
                <a:gd name="T105" fmla="*/ 80 h 469"/>
                <a:gd name="T106" fmla="*/ 202 w 310"/>
                <a:gd name="T107" fmla="*/ 65 h 469"/>
                <a:gd name="T108" fmla="*/ 196 w 310"/>
                <a:gd name="T109" fmla="*/ 52 h 469"/>
                <a:gd name="T110" fmla="*/ 188 w 310"/>
                <a:gd name="T111" fmla="*/ 42 h 469"/>
                <a:gd name="T112" fmla="*/ 177 w 310"/>
                <a:gd name="T113" fmla="*/ 30 h 469"/>
                <a:gd name="T114" fmla="*/ 163 w 310"/>
                <a:gd name="T115" fmla="*/ 20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10" h="469">
                  <a:moveTo>
                    <a:pt x="163" y="20"/>
                  </a:moveTo>
                  <a:lnTo>
                    <a:pt x="167" y="0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0" y="66"/>
                  </a:lnTo>
                  <a:lnTo>
                    <a:pt x="126" y="85"/>
                  </a:lnTo>
                  <a:lnTo>
                    <a:pt x="122" y="103"/>
                  </a:lnTo>
                  <a:lnTo>
                    <a:pt x="117" y="120"/>
                  </a:lnTo>
                  <a:lnTo>
                    <a:pt x="113" y="136"/>
                  </a:lnTo>
                  <a:lnTo>
                    <a:pt x="107" y="152"/>
                  </a:lnTo>
                  <a:lnTo>
                    <a:pt x="100" y="168"/>
                  </a:lnTo>
                  <a:lnTo>
                    <a:pt x="94" y="181"/>
                  </a:lnTo>
                  <a:lnTo>
                    <a:pt x="94" y="181"/>
                  </a:lnTo>
                  <a:lnTo>
                    <a:pt x="82" y="213"/>
                  </a:lnTo>
                  <a:lnTo>
                    <a:pt x="72" y="243"/>
                  </a:lnTo>
                  <a:lnTo>
                    <a:pt x="63" y="271"/>
                  </a:lnTo>
                  <a:lnTo>
                    <a:pt x="56" y="297"/>
                  </a:lnTo>
                  <a:lnTo>
                    <a:pt x="56" y="297"/>
                  </a:lnTo>
                  <a:lnTo>
                    <a:pt x="53" y="312"/>
                  </a:lnTo>
                  <a:lnTo>
                    <a:pt x="50" y="324"/>
                  </a:lnTo>
                  <a:lnTo>
                    <a:pt x="44" y="335"/>
                  </a:lnTo>
                  <a:lnTo>
                    <a:pt x="37" y="344"/>
                  </a:lnTo>
                  <a:lnTo>
                    <a:pt x="31" y="351"/>
                  </a:lnTo>
                  <a:lnTo>
                    <a:pt x="22" y="357"/>
                  </a:lnTo>
                  <a:lnTo>
                    <a:pt x="11" y="361"/>
                  </a:lnTo>
                  <a:lnTo>
                    <a:pt x="0" y="363"/>
                  </a:lnTo>
                  <a:lnTo>
                    <a:pt x="0" y="363"/>
                  </a:lnTo>
                  <a:lnTo>
                    <a:pt x="6" y="369"/>
                  </a:lnTo>
                  <a:lnTo>
                    <a:pt x="11" y="375"/>
                  </a:lnTo>
                  <a:lnTo>
                    <a:pt x="17" y="378"/>
                  </a:lnTo>
                  <a:lnTo>
                    <a:pt x="24" y="381"/>
                  </a:lnTo>
                  <a:lnTo>
                    <a:pt x="31" y="382"/>
                  </a:lnTo>
                  <a:lnTo>
                    <a:pt x="37" y="384"/>
                  </a:lnTo>
                  <a:lnTo>
                    <a:pt x="45" y="384"/>
                  </a:lnTo>
                  <a:lnTo>
                    <a:pt x="54" y="382"/>
                  </a:lnTo>
                  <a:lnTo>
                    <a:pt x="54" y="375"/>
                  </a:lnTo>
                  <a:lnTo>
                    <a:pt x="54" y="375"/>
                  </a:lnTo>
                  <a:lnTo>
                    <a:pt x="61" y="364"/>
                  </a:lnTo>
                  <a:lnTo>
                    <a:pt x="65" y="353"/>
                  </a:lnTo>
                  <a:lnTo>
                    <a:pt x="69" y="341"/>
                  </a:lnTo>
                  <a:lnTo>
                    <a:pt x="70" y="326"/>
                  </a:lnTo>
                  <a:lnTo>
                    <a:pt x="73" y="315"/>
                  </a:lnTo>
                  <a:lnTo>
                    <a:pt x="78" y="304"/>
                  </a:lnTo>
                  <a:lnTo>
                    <a:pt x="78" y="304"/>
                  </a:lnTo>
                  <a:lnTo>
                    <a:pt x="81" y="299"/>
                  </a:lnTo>
                  <a:lnTo>
                    <a:pt x="83" y="294"/>
                  </a:lnTo>
                  <a:lnTo>
                    <a:pt x="86" y="289"/>
                  </a:lnTo>
                  <a:lnTo>
                    <a:pt x="87" y="283"/>
                  </a:lnTo>
                  <a:lnTo>
                    <a:pt x="87" y="283"/>
                  </a:lnTo>
                  <a:lnTo>
                    <a:pt x="108" y="228"/>
                  </a:lnTo>
                  <a:lnTo>
                    <a:pt x="108" y="228"/>
                  </a:lnTo>
                  <a:lnTo>
                    <a:pt x="123" y="188"/>
                  </a:lnTo>
                  <a:lnTo>
                    <a:pt x="136" y="147"/>
                  </a:lnTo>
                  <a:lnTo>
                    <a:pt x="136" y="147"/>
                  </a:lnTo>
                  <a:lnTo>
                    <a:pt x="146" y="115"/>
                  </a:lnTo>
                  <a:lnTo>
                    <a:pt x="161" y="30"/>
                  </a:lnTo>
                  <a:lnTo>
                    <a:pt x="161" y="30"/>
                  </a:lnTo>
                  <a:lnTo>
                    <a:pt x="169" y="63"/>
                  </a:lnTo>
                  <a:lnTo>
                    <a:pt x="176" y="96"/>
                  </a:lnTo>
                  <a:lnTo>
                    <a:pt x="179" y="129"/>
                  </a:lnTo>
                  <a:lnTo>
                    <a:pt x="181" y="163"/>
                  </a:lnTo>
                  <a:lnTo>
                    <a:pt x="181" y="163"/>
                  </a:lnTo>
                  <a:lnTo>
                    <a:pt x="188" y="192"/>
                  </a:lnTo>
                  <a:lnTo>
                    <a:pt x="196" y="220"/>
                  </a:lnTo>
                  <a:lnTo>
                    <a:pt x="206" y="245"/>
                  </a:lnTo>
                  <a:lnTo>
                    <a:pt x="216" y="269"/>
                  </a:lnTo>
                  <a:lnTo>
                    <a:pt x="247" y="363"/>
                  </a:lnTo>
                  <a:lnTo>
                    <a:pt x="247" y="363"/>
                  </a:lnTo>
                  <a:lnTo>
                    <a:pt x="258" y="387"/>
                  </a:lnTo>
                  <a:lnTo>
                    <a:pt x="266" y="407"/>
                  </a:lnTo>
                  <a:lnTo>
                    <a:pt x="271" y="424"/>
                  </a:lnTo>
                  <a:lnTo>
                    <a:pt x="274" y="439"/>
                  </a:lnTo>
                  <a:lnTo>
                    <a:pt x="274" y="444"/>
                  </a:lnTo>
                  <a:lnTo>
                    <a:pt x="272" y="450"/>
                  </a:lnTo>
                  <a:lnTo>
                    <a:pt x="270" y="454"/>
                  </a:lnTo>
                  <a:lnTo>
                    <a:pt x="268" y="458"/>
                  </a:lnTo>
                  <a:lnTo>
                    <a:pt x="266" y="461"/>
                  </a:lnTo>
                  <a:lnTo>
                    <a:pt x="261" y="463"/>
                  </a:lnTo>
                  <a:lnTo>
                    <a:pt x="257" y="465"/>
                  </a:lnTo>
                  <a:lnTo>
                    <a:pt x="251" y="465"/>
                  </a:lnTo>
                  <a:lnTo>
                    <a:pt x="251" y="465"/>
                  </a:lnTo>
                  <a:lnTo>
                    <a:pt x="263" y="468"/>
                  </a:lnTo>
                  <a:lnTo>
                    <a:pt x="275" y="469"/>
                  </a:lnTo>
                  <a:lnTo>
                    <a:pt x="284" y="469"/>
                  </a:lnTo>
                  <a:lnTo>
                    <a:pt x="292" y="467"/>
                  </a:lnTo>
                  <a:lnTo>
                    <a:pt x="298" y="465"/>
                  </a:lnTo>
                  <a:lnTo>
                    <a:pt x="303" y="460"/>
                  </a:lnTo>
                  <a:lnTo>
                    <a:pt x="307" y="454"/>
                  </a:lnTo>
                  <a:lnTo>
                    <a:pt x="310" y="447"/>
                  </a:lnTo>
                  <a:lnTo>
                    <a:pt x="280" y="376"/>
                  </a:lnTo>
                  <a:lnTo>
                    <a:pt x="258" y="304"/>
                  </a:lnTo>
                  <a:lnTo>
                    <a:pt x="249" y="272"/>
                  </a:lnTo>
                  <a:lnTo>
                    <a:pt x="243" y="253"/>
                  </a:lnTo>
                  <a:lnTo>
                    <a:pt x="243" y="253"/>
                  </a:lnTo>
                  <a:lnTo>
                    <a:pt x="242" y="234"/>
                  </a:lnTo>
                  <a:lnTo>
                    <a:pt x="239" y="213"/>
                  </a:lnTo>
                  <a:lnTo>
                    <a:pt x="232" y="188"/>
                  </a:lnTo>
                  <a:lnTo>
                    <a:pt x="224" y="161"/>
                  </a:lnTo>
                  <a:lnTo>
                    <a:pt x="224" y="161"/>
                  </a:lnTo>
                  <a:lnTo>
                    <a:pt x="218" y="146"/>
                  </a:lnTo>
                  <a:lnTo>
                    <a:pt x="214" y="133"/>
                  </a:lnTo>
                  <a:lnTo>
                    <a:pt x="212" y="119"/>
                  </a:lnTo>
                  <a:lnTo>
                    <a:pt x="211" y="106"/>
                  </a:lnTo>
                  <a:lnTo>
                    <a:pt x="211" y="106"/>
                  </a:lnTo>
                  <a:lnTo>
                    <a:pt x="209" y="92"/>
                  </a:lnTo>
                  <a:lnTo>
                    <a:pt x="207" y="80"/>
                  </a:lnTo>
                  <a:lnTo>
                    <a:pt x="207" y="80"/>
                  </a:lnTo>
                  <a:lnTo>
                    <a:pt x="202" y="65"/>
                  </a:lnTo>
                  <a:lnTo>
                    <a:pt x="196" y="52"/>
                  </a:lnTo>
                  <a:lnTo>
                    <a:pt x="196" y="52"/>
                  </a:lnTo>
                  <a:lnTo>
                    <a:pt x="188" y="42"/>
                  </a:lnTo>
                  <a:lnTo>
                    <a:pt x="188" y="42"/>
                  </a:lnTo>
                  <a:lnTo>
                    <a:pt x="184" y="36"/>
                  </a:lnTo>
                  <a:lnTo>
                    <a:pt x="177" y="30"/>
                  </a:lnTo>
                  <a:lnTo>
                    <a:pt x="170" y="25"/>
                  </a:lnTo>
                  <a:lnTo>
                    <a:pt x="163" y="20"/>
                  </a:lnTo>
                  <a:lnTo>
                    <a:pt x="163" y="20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76"/>
            <p:cNvSpPr>
              <a:spLocks/>
            </p:cNvSpPr>
            <p:nvPr/>
          </p:nvSpPr>
          <p:spPr bwMode="auto">
            <a:xfrm>
              <a:off x="1384302" y="3578234"/>
              <a:ext cx="80963" cy="160339"/>
            </a:xfrm>
            <a:custGeom>
              <a:avLst/>
              <a:gdLst>
                <a:gd name="T0" fmla="*/ 45 w 51"/>
                <a:gd name="T1" fmla="*/ 51 h 101"/>
                <a:gd name="T2" fmla="*/ 45 w 51"/>
                <a:gd name="T3" fmla="*/ 50 h 101"/>
                <a:gd name="T4" fmla="*/ 45 w 51"/>
                <a:gd name="T5" fmla="*/ 50 h 101"/>
                <a:gd name="T6" fmla="*/ 42 w 51"/>
                <a:gd name="T7" fmla="*/ 41 h 101"/>
                <a:gd name="T8" fmla="*/ 38 w 51"/>
                <a:gd name="T9" fmla="*/ 32 h 101"/>
                <a:gd name="T10" fmla="*/ 34 w 51"/>
                <a:gd name="T11" fmla="*/ 24 h 101"/>
                <a:gd name="T12" fmla="*/ 28 w 51"/>
                <a:gd name="T13" fmla="*/ 17 h 101"/>
                <a:gd name="T14" fmla="*/ 22 w 51"/>
                <a:gd name="T15" fmla="*/ 12 h 101"/>
                <a:gd name="T16" fmla="*/ 16 w 51"/>
                <a:gd name="T17" fmla="*/ 7 h 101"/>
                <a:gd name="T18" fmla="*/ 8 w 51"/>
                <a:gd name="T19" fmla="*/ 4 h 101"/>
                <a:gd name="T20" fmla="*/ 0 w 51"/>
                <a:gd name="T21" fmla="*/ 0 h 101"/>
                <a:gd name="T22" fmla="*/ 0 w 51"/>
                <a:gd name="T23" fmla="*/ 0 h 101"/>
                <a:gd name="T24" fmla="*/ 8 w 51"/>
                <a:gd name="T25" fmla="*/ 9 h 101"/>
                <a:gd name="T26" fmla="*/ 13 w 51"/>
                <a:gd name="T27" fmla="*/ 20 h 101"/>
                <a:gd name="T28" fmla="*/ 19 w 51"/>
                <a:gd name="T29" fmla="*/ 30 h 101"/>
                <a:gd name="T30" fmla="*/ 24 w 51"/>
                <a:gd name="T31" fmla="*/ 42 h 101"/>
                <a:gd name="T32" fmla="*/ 26 w 51"/>
                <a:gd name="T33" fmla="*/ 54 h 101"/>
                <a:gd name="T34" fmla="*/ 28 w 51"/>
                <a:gd name="T35" fmla="*/ 69 h 101"/>
                <a:gd name="T36" fmla="*/ 29 w 51"/>
                <a:gd name="T37" fmla="*/ 85 h 101"/>
                <a:gd name="T38" fmla="*/ 28 w 51"/>
                <a:gd name="T39" fmla="*/ 101 h 101"/>
                <a:gd name="T40" fmla="*/ 51 w 51"/>
                <a:gd name="T41" fmla="*/ 92 h 101"/>
                <a:gd name="T42" fmla="*/ 51 w 51"/>
                <a:gd name="T43" fmla="*/ 92 h 101"/>
                <a:gd name="T44" fmla="*/ 49 w 51"/>
                <a:gd name="T45" fmla="*/ 70 h 101"/>
                <a:gd name="T46" fmla="*/ 45 w 51"/>
                <a:gd name="T47" fmla="*/ 51 h 101"/>
                <a:gd name="T48" fmla="*/ 45 w 51"/>
                <a:gd name="T49" fmla="*/ 5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" h="101">
                  <a:moveTo>
                    <a:pt x="45" y="51"/>
                  </a:moveTo>
                  <a:lnTo>
                    <a:pt x="45" y="50"/>
                  </a:lnTo>
                  <a:lnTo>
                    <a:pt x="45" y="50"/>
                  </a:lnTo>
                  <a:lnTo>
                    <a:pt x="42" y="41"/>
                  </a:lnTo>
                  <a:lnTo>
                    <a:pt x="38" y="32"/>
                  </a:lnTo>
                  <a:lnTo>
                    <a:pt x="34" y="24"/>
                  </a:lnTo>
                  <a:lnTo>
                    <a:pt x="28" y="17"/>
                  </a:lnTo>
                  <a:lnTo>
                    <a:pt x="22" y="12"/>
                  </a:lnTo>
                  <a:lnTo>
                    <a:pt x="16" y="7"/>
                  </a:lnTo>
                  <a:lnTo>
                    <a:pt x="8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9"/>
                  </a:lnTo>
                  <a:lnTo>
                    <a:pt x="13" y="20"/>
                  </a:lnTo>
                  <a:lnTo>
                    <a:pt x="19" y="30"/>
                  </a:lnTo>
                  <a:lnTo>
                    <a:pt x="24" y="42"/>
                  </a:lnTo>
                  <a:lnTo>
                    <a:pt x="26" y="54"/>
                  </a:lnTo>
                  <a:lnTo>
                    <a:pt x="28" y="69"/>
                  </a:lnTo>
                  <a:lnTo>
                    <a:pt x="29" y="85"/>
                  </a:lnTo>
                  <a:lnTo>
                    <a:pt x="28" y="101"/>
                  </a:lnTo>
                  <a:lnTo>
                    <a:pt x="51" y="92"/>
                  </a:lnTo>
                  <a:lnTo>
                    <a:pt x="51" y="92"/>
                  </a:lnTo>
                  <a:lnTo>
                    <a:pt x="49" y="70"/>
                  </a:lnTo>
                  <a:lnTo>
                    <a:pt x="45" y="51"/>
                  </a:lnTo>
                  <a:lnTo>
                    <a:pt x="45" y="51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77"/>
            <p:cNvSpPr>
              <a:spLocks/>
            </p:cNvSpPr>
            <p:nvPr/>
          </p:nvSpPr>
          <p:spPr bwMode="auto">
            <a:xfrm>
              <a:off x="1384301" y="3576647"/>
              <a:ext cx="114300" cy="177800"/>
            </a:xfrm>
            <a:custGeom>
              <a:avLst/>
              <a:gdLst>
                <a:gd name="T0" fmla="*/ 45 w 72"/>
                <a:gd name="T1" fmla="*/ 51 h 112"/>
                <a:gd name="T2" fmla="*/ 45 w 72"/>
                <a:gd name="T3" fmla="*/ 52 h 112"/>
                <a:gd name="T4" fmla="*/ 45 w 72"/>
                <a:gd name="T5" fmla="*/ 52 h 112"/>
                <a:gd name="T6" fmla="*/ 49 w 72"/>
                <a:gd name="T7" fmla="*/ 71 h 112"/>
                <a:gd name="T8" fmla="*/ 51 w 72"/>
                <a:gd name="T9" fmla="*/ 93 h 112"/>
                <a:gd name="T10" fmla="*/ 28 w 72"/>
                <a:gd name="T11" fmla="*/ 102 h 112"/>
                <a:gd name="T12" fmla="*/ 28 w 72"/>
                <a:gd name="T13" fmla="*/ 102 h 112"/>
                <a:gd name="T14" fmla="*/ 36 w 72"/>
                <a:gd name="T15" fmla="*/ 112 h 112"/>
                <a:gd name="T16" fmla="*/ 72 w 72"/>
                <a:gd name="T17" fmla="*/ 94 h 112"/>
                <a:gd name="T18" fmla="*/ 64 w 72"/>
                <a:gd name="T19" fmla="*/ 72 h 112"/>
                <a:gd name="T20" fmla="*/ 61 w 72"/>
                <a:gd name="T21" fmla="*/ 62 h 112"/>
                <a:gd name="T22" fmla="*/ 61 w 72"/>
                <a:gd name="T23" fmla="*/ 62 h 112"/>
                <a:gd name="T24" fmla="*/ 56 w 72"/>
                <a:gd name="T25" fmla="*/ 44 h 112"/>
                <a:gd name="T26" fmla="*/ 49 w 72"/>
                <a:gd name="T27" fmla="*/ 28 h 112"/>
                <a:gd name="T28" fmla="*/ 40 w 72"/>
                <a:gd name="T29" fmla="*/ 14 h 112"/>
                <a:gd name="T30" fmla="*/ 29 w 72"/>
                <a:gd name="T31" fmla="*/ 0 h 112"/>
                <a:gd name="T32" fmla="*/ 0 w 72"/>
                <a:gd name="T33" fmla="*/ 1 h 112"/>
                <a:gd name="T34" fmla="*/ 0 w 72"/>
                <a:gd name="T35" fmla="*/ 1 h 112"/>
                <a:gd name="T36" fmla="*/ 8 w 72"/>
                <a:gd name="T37" fmla="*/ 5 h 112"/>
                <a:gd name="T38" fmla="*/ 16 w 72"/>
                <a:gd name="T39" fmla="*/ 8 h 112"/>
                <a:gd name="T40" fmla="*/ 22 w 72"/>
                <a:gd name="T41" fmla="*/ 13 h 112"/>
                <a:gd name="T42" fmla="*/ 28 w 72"/>
                <a:gd name="T43" fmla="*/ 18 h 112"/>
                <a:gd name="T44" fmla="*/ 34 w 72"/>
                <a:gd name="T45" fmla="*/ 25 h 112"/>
                <a:gd name="T46" fmla="*/ 38 w 72"/>
                <a:gd name="T47" fmla="*/ 33 h 112"/>
                <a:gd name="T48" fmla="*/ 42 w 72"/>
                <a:gd name="T49" fmla="*/ 42 h 112"/>
                <a:gd name="T50" fmla="*/ 45 w 72"/>
                <a:gd name="T51" fmla="*/ 51 h 112"/>
                <a:gd name="T52" fmla="*/ 45 w 72"/>
                <a:gd name="T5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2" h="112">
                  <a:moveTo>
                    <a:pt x="45" y="51"/>
                  </a:moveTo>
                  <a:lnTo>
                    <a:pt x="45" y="52"/>
                  </a:lnTo>
                  <a:lnTo>
                    <a:pt x="45" y="52"/>
                  </a:lnTo>
                  <a:lnTo>
                    <a:pt x="49" y="71"/>
                  </a:lnTo>
                  <a:lnTo>
                    <a:pt x="51" y="93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36" y="112"/>
                  </a:lnTo>
                  <a:lnTo>
                    <a:pt x="72" y="94"/>
                  </a:lnTo>
                  <a:lnTo>
                    <a:pt x="64" y="72"/>
                  </a:lnTo>
                  <a:lnTo>
                    <a:pt x="61" y="62"/>
                  </a:lnTo>
                  <a:lnTo>
                    <a:pt x="61" y="62"/>
                  </a:lnTo>
                  <a:lnTo>
                    <a:pt x="56" y="44"/>
                  </a:lnTo>
                  <a:lnTo>
                    <a:pt x="49" y="28"/>
                  </a:lnTo>
                  <a:lnTo>
                    <a:pt x="40" y="14"/>
                  </a:lnTo>
                  <a:lnTo>
                    <a:pt x="29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8" y="5"/>
                  </a:lnTo>
                  <a:lnTo>
                    <a:pt x="16" y="8"/>
                  </a:lnTo>
                  <a:lnTo>
                    <a:pt x="22" y="13"/>
                  </a:lnTo>
                  <a:lnTo>
                    <a:pt x="28" y="18"/>
                  </a:lnTo>
                  <a:lnTo>
                    <a:pt x="34" y="25"/>
                  </a:lnTo>
                  <a:lnTo>
                    <a:pt x="38" y="33"/>
                  </a:lnTo>
                  <a:lnTo>
                    <a:pt x="42" y="42"/>
                  </a:lnTo>
                  <a:lnTo>
                    <a:pt x="45" y="51"/>
                  </a:lnTo>
                  <a:lnTo>
                    <a:pt x="45" y="51"/>
                  </a:lnTo>
                  <a:close/>
                </a:path>
              </a:pathLst>
            </a:custGeom>
            <a:solidFill>
              <a:srgbClr val="564E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78"/>
            <p:cNvSpPr>
              <a:spLocks/>
            </p:cNvSpPr>
            <p:nvPr/>
          </p:nvSpPr>
          <p:spPr bwMode="auto">
            <a:xfrm>
              <a:off x="1212851" y="3549659"/>
              <a:ext cx="58738" cy="60325"/>
            </a:xfrm>
            <a:custGeom>
              <a:avLst/>
              <a:gdLst>
                <a:gd name="T0" fmla="*/ 37 w 37"/>
                <a:gd name="T1" fmla="*/ 38 h 38"/>
                <a:gd name="T2" fmla="*/ 37 w 37"/>
                <a:gd name="T3" fmla="*/ 38 h 38"/>
                <a:gd name="T4" fmla="*/ 37 w 37"/>
                <a:gd name="T5" fmla="*/ 35 h 38"/>
                <a:gd name="T6" fmla="*/ 37 w 37"/>
                <a:gd name="T7" fmla="*/ 32 h 38"/>
                <a:gd name="T8" fmla="*/ 13 w 37"/>
                <a:gd name="T9" fmla="*/ 6 h 38"/>
                <a:gd name="T10" fmla="*/ 0 w 37"/>
                <a:gd name="T11" fmla="*/ 0 h 38"/>
                <a:gd name="T12" fmla="*/ 0 w 37"/>
                <a:gd name="T13" fmla="*/ 0 h 38"/>
                <a:gd name="T14" fmla="*/ 8 w 37"/>
                <a:gd name="T15" fmla="*/ 11 h 38"/>
                <a:gd name="T16" fmla="*/ 16 w 37"/>
                <a:gd name="T17" fmla="*/ 20 h 38"/>
                <a:gd name="T18" fmla="*/ 16 w 37"/>
                <a:gd name="T19" fmla="*/ 20 h 38"/>
                <a:gd name="T20" fmla="*/ 27 w 37"/>
                <a:gd name="T21" fmla="*/ 31 h 38"/>
                <a:gd name="T22" fmla="*/ 27 w 37"/>
                <a:gd name="T23" fmla="*/ 31 h 38"/>
                <a:gd name="T24" fmla="*/ 37 w 37"/>
                <a:gd name="T25" fmla="*/ 38 h 38"/>
                <a:gd name="T26" fmla="*/ 37 w 37"/>
                <a:gd name="T2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" h="38">
                  <a:moveTo>
                    <a:pt x="37" y="38"/>
                  </a:moveTo>
                  <a:lnTo>
                    <a:pt x="37" y="38"/>
                  </a:lnTo>
                  <a:lnTo>
                    <a:pt x="37" y="35"/>
                  </a:lnTo>
                  <a:lnTo>
                    <a:pt x="37" y="32"/>
                  </a:lnTo>
                  <a:lnTo>
                    <a:pt x="13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11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27" y="31"/>
                  </a:lnTo>
                  <a:lnTo>
                    <a:pt x="27" y="31"/>
                  </a:lnTo>
                  <a:lnTo>
                    <a:pt x="37" y="38"/>
                  </a:lnTo>
                  <a:lnTo>
                    <a:pt x="37" y="38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79"/>
            <p:cNvSpPr>
              <a:spLocks/>
            </p:cNvSpPr>
            <p:nvPr/>
          </p:nvSpPr>
          <p:spPr bwMode="auto">
            <a:xfrm>
              <a:off x="1196976" y="3563947"/>
              <a:ext cx="47625" cy="36513"/>
            </a:xfrm>
            <a:custGeom>
              <a:avLst/>
              <a:gdLst>
                <a:gd name="T0" fmla="*/ 11 w 30"/>
                <a:gd name="T1" fmla="*/ 4 h 23"/>
                <a:gd name="T2" fmla="*/ 0 w 30"/>
                <a:gd name="T3" fmla="*/ 0 h 23"/>
                <a:gd name="T4" fmla="*/ 17 w 30"/>
                <a:gd name="T5" fmla="*/ 20 h 23"/>
                <a:gd name="T6" fmla="*/ 17 w 30"/>
                <a:gd name="T7" fmla="*/ 20 h 23"/>
                <a:gd name="T8" fmla="*/ 22 w 30"/>
                <a:gd name="T9" fmla="*/ 23 h 23"/>
                <a:gd name="T10" fmla="*/ 22 w 30"/>
                <a:gd name="T11" fmla="*/ 23 h 23"/>
                <a:gd name="T12" fmla="*/ 27 w 30"/>
                <a:gd name="T13" fmla="*/ 23 h 23"/>
                <a:gd name="T14" fmla="*/ 30 w 30"/>
                <a:gd name="T15" fmla="*/ 23 h 23"/>
                <a:gd name="T16" fmla="*/ 11 w 30"/>
                <a:gd name="T17" fmla="*/ 4 h 23"/>
                <a:gd name="T18" fmla="*/ 11 w 30"/>
                <a:gd name="T1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23">
                  <a:moveTo>
                    <a:pt x="11" y="4"/>
                  </a:moveTo>
                  <a:lnTo>
                    <a:pt x="0" y="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7" y="23"/>
                  </a:lnTo>
                  <a:lnTo>
                    <a:pt x="30" y="23"/>
                  </a:lnTo>
                  <a:lnTo>
                    <a:pt x="11" y="4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80"/>
            <p:cNvSpPr>
              <a:spLocks/>
            </p:cNvSpPr>
            <p:nvPr/>
          </p:nvSpPr>
          <p:spPr bwMode="auto">
            <a:xfrm>
              <a:off x="1179515" y="3573472"/>
              <a:ext cx="44450" cy="30163"/>
            </a:xfrm>
            <a:custGeom>
              <a:avLst/>
              <a:gdLst>
                <a:gd name="T0" fmla="*/ 18 w 28"/>
                <a:gd name="T1" fmla="*/ 17 h 19"/>
                <a:gd name="T2" fmla="*/ 18 w 28"/>
                <a:gd name="T3" fmla="*/ 17 h 19"/>
                <a:gd name="T4" fmla="*/ 23 w 28"/>
                <a:gd name="T5" fmla="*/ 19 h 19"/>
                <a:gd name="T6" fmla="*/ 28 w 28"/>
                <a:gd name="T7" fmla="*/ 19 h 19"/>
                <a:gd name="T8" fmla="*/ 13 w 28"/>
                <a:gd name="T9" fmla="*/ 5 h 19"/>
                <a:gd name="T10" fmla="*/ 0 w 28"/>
                <a:gd name="T11" fmla="*/ 0 h 19"/>
                <a:gd name="T12" fmla="*/ 18 w 28"/>
                <a:gd name="T13" fmla="*/ 17 h 19"/>
                <a:gd name="T14" fmla="*/ 18 w 28"/>
                <a:gd name="T1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9">
                  <a:moveTo>
                    <a:pt x="18" y="17"/>
                  </a:moveTo>
                  <a:lnTo>
                    <a:pt x="18" y="17"/>
                  </a:lnTo>
                  <a:lnTo>
                    <a:pt x="23" y="19"/>
                  </a:lnTo>
                  <a:lnTo>
                    <a:pt x="28" y="19"/>
                  </a:lnTo>
                  <a:lnTo>
                    <a:pt x="13" y="5"/>
                  </a:lnTo>
                  <a:lnTo>
                    <a:pt x="0" y="0"/>
                  </a:lnTo>
                  <a:lnTo>
                    <a:pt x="18" y="17"/>
                  </a:lnTo>
                  <a:lnTo>
                    <a:pt x="18" y="17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81"/>
            <p:cNvSpPr>
              <a:spLocks/>
            </p:cNvSpPr>
            <p:nvPr/>
          </p:nvSpPr>
          <p:spPr bwMode="auto">
            <a:xfrm>
              <a:off x="1141414" y="3638559"/>
              <a:ext cx="117475" cy="123825"/>
            </a:xfrm>
            <a:custGeom>
              <a:avLst/>
              <a:gdLst>
                <a:gd name="T0" fmla="*/ 74 w 74"/>
                <a:gd name="T1" fmla="*/ 33 h 78"/>
                <a:gd name="T2" fmla="*/ 74 w 74"/>
                <a:gd name="T3" fmla="*/ 33 h 78"/>
                <a:gd name="T4" fmla="*/ 73 w 74"/>
                <a:gd name="T5" fmla="*/ 24 h 78"/>
                <a:gd name="T6" fmla="*/ 72 w 74"/>
                <a:gd name="T7" fmla="*/ 15 h 78"/>
                <a:gd name="T8" fmla="*/ 73 w 74"/>
                <a:gd name="T9" fmla="*/ 7 h 78"/>
                <a:gd name="T10" fmla="*/ 74 w 74"/>
                <a:gd name="T11" fmla="*/ 0 h 78"/>
                <a:gd name="T12" fmla="*/ 57 w 74"/>
                <a:gd name="T13" fmla="*/ 34 h 78"/>
                <a:gd name="T14" fmla="*/ 57 w 74"/>
                <a:gd name="T15" fmla="*/ 34 h 78"/>
                <a:gd name="T16" fmla="*/ 53 w 74"/>
                <a:gd name="T17" fmla="*/ 41 h 78"/>
                <a:gd name="T18" fmla="*/ 46 w 74"/>
                <a:gd name="T19" fmla="*/ 46 h 78"/>
                <a:gd name="T20" fmla="*/ 40 w 74"/>
                <a:gd name="T21" fmla="*/ 50 h 78"/>
                <a:gd name="T22" fmla="*/ 34 w 74"/>
                <a:gd name="T23" fmla="*/ 55 h 78"/>
                <a:gd name="T24" fmla="*/ 26 w 74"/>
                <a:gd name="T25" fmla="*/ 58 h 78"/>
                <a:gd name="T26" fmla="*/ 18 w 74"/>
                <a:gd name="T27" fmla="*/ 60 h 78"/>
                <a:gd name="T28" fmla="*/ 10 w 74"/>
                <a:gd name="T29" fmla="*/ 63 h 78"/>
                <a:gd name="T30" fmla="*/ 0 w 74"/>
                <a:gd name="T31" fmla="*/ 65 h 78"/>
                <a:gd name="T32" fmla="*/ 48 w 74"/>
                <a:gd name="T33" fmla="*/ 78 h 78"/>
                <a:gd name="T34" fmla="*/ 74 w 74"/>
                <a:gd name="T35" fmla="*/ 33 h 78"/>
                <a:gd name="T36" fmla="*/ 74 w 74"/>
                <a:gd name="T37" fmla="*/ 3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4" h="78">
                  <a:moveTo>
                    <a:pt x="74" y="33"/>
                  </a:moveTo>
                  <a:lnTo>
                    <a:pt x="74" y="33"/>
                  </a:lnTo>
                  <a:lnTo>
                    <a:pt x="73" y="24"/>
                  </a:lnTo>
                  <a:lnTo>
                    <a:pt x="72" y="15"/>
                  </a:lnTo>
                  <a:lnTo>
                    <a:pt x="73" y="7"/>
                  </a:lnTo>
                  <a:lnTo>
                    <a:pt x="74" y="0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3" y="41"/>
                  </a:lnTo>
                  <a:lnTo>
                    <a:pt x="46" y="46"/>
                  </a:lnTo>
                  <a:lnTo>
                    <a:pt x="40" y="50"/>
                  </a:lnTo>
                  <a:lnTo>
                    <a:pt x="34" y="55"/>
                  </a:lnTo>
                  <a:lnTo>
                    <a:pt x="26" y="58"/>
                  </a:lnTo>
                  <a:lnTo>
                    <a:pt x="18" y="60"/>
                  </a:lnTo>
                  <a:lnTo>
                    <a:pt x="10" y="63"/>
                  </a:lnTo>
                  <a:lnTo>
                    <a:pt x="0" y="65"/>
                  </a:lnTo>
                  <a:lnTo>
                    <a:pt x="48" y="78"/>
                  </a:lnTo>
                  <a:lnTo>
                    <a:pt x="74" y="33"/>
                  </a:lnTo>
                  <a:lnTo>
                    <a:pt x="74" y="33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82"/>
            <p:cNvSpPr>
              <a:spLocks/>
            </p:cNvSpPr>
            <p:nvPr/>
          </p:nvSpPr>
          <p:spPr bwMode="auto">
            <a:xfrm>
              <a:off x="1141414" y="3638559"/>
              <a:ext cx="117475" cy="103188"/>
            </a:xfrm>
            <a:custGeom>
              <a:avLst/>
              <a:gdLst>
                <a:gd name="T0" fmla="*/ 57 w 74"/>
                <a:gd name="T1" fmla="*/ 34 h 65"/>
                <a:gd name="T2" fmla="*/ 74 w 74"/>
                <a:gd name="T3" fmla="*/ 0 h 65"/>
                <a:gd name="T4" fmla="*/ 74 w 74"/>
                <a:gd name="T5" fmla="*/ 0 h 65"/>
                <a:gd name="T6" fmla="*/ 60 w 74"/>
                <a:gd name="T7" fmla="*/ 6 h 65"/>
                <a:gd name="T8" fmla="*/ 46 w 74"/>
                <a:gd name="T9" fmla="*/ 13 h 65"/>
                <a:gd name="T10" fmla="*/ 35 w 74"/>
                <a:gd name="T11" fmla="*/ 21 h 65"/>
                <a:gd name="T12" fmla="*/ 25 w 74"/>
                <a:gd name="T13" fmla="*/ 29 h 65"/>
                <a:gd name="T14" fmla="*/ 17 w 74"/>
                <a:gd name="T15" fmla="*/ 37 h 65"/>
                <a:gd name="T16" fmla="*/ 10 w 74"/>
                <a:gd name="T17" fmla="*/ 46 h 65"/>
                <a:gd name="T18" fmla="*/ 4 w 74"/>
                <a:gd name="T19" fmla="*/ 55 h 65"/>
                <a:gd name="T20" fmla="*/ 0 w 74"/>
                <a:gd name="T21" fmla="*/ 65 h 65"/>
                <a:gd name="T22" fmla="*/ 0 w 74"/>
                <a:gd name="T23" fmla="*/ 65 h 65"/>
                <a:gd name="T24" fmla="*/ 10 w 74"/>
                <a:gd name="T25" fmla="*/ 63 h 65"/>
                <a:gd name="T26" fmla="*/ 18 w 74"/>
                <a:gd name="T27" fmla="*/ 60 h 65"/>
                <a:gd name="T28" fmla="*/ 26 w 74"/>
                <a:gd name="T29" fmla="*/ 58 h 65"/>
                <a:gd name="T30" fmla="*/ 34 w 74"/>
                <a:gd name="T31" fmla="*/ 55 h 65"/>
                <a:gd name="T32" fmla="*/ 40 w 74"/>
                <a:gd name="T33" fmla="*/ 50 h 65"/>
                <a:gd name="T34" fmla="*/ 46 w 74"/>
                <a:gd name="T35" fmla="*/ 46 h 65"/>
                <a:gd name="T36" fmla="*/ 53 w 74"/>
                <a:gd name="T37" fmla="*/ 41 h 65"/>
                <a:gd name="T38" fmla="*/ 57 w 74"/>
                <a:gd name="T39" fmla="*/ 34 h 65"/>
                <a:gd name="T40" fmla="*/ 57 w 74"/>
                <a:gd name="T41" fmla="*/ 3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4" h="65">
                  <a:moveTo>
                    <a:pt x="57" y="34"/>
                  </a:moveTo>
                  <a:lnTo>
                    <a:pt x="74" y="0"/>
                  </a:lnTo>
                  <a:lnTo>
                    <a:pt x="74" y="0"/>
                  </a:lnTo>
                  <a:lnTo>
                    <a:pt x="60" y="6"/>
                  </a:lnTo>
                  <a:lnTo>
                    <a:pt x="46" y="13"/>
                  </a:lnTo>
                  <a:lnTo>
                    <a:pt x="35" y="21"/>
                  </a:lnTo>
                  <a:lnTo>
                    <a:pt x="25" y="29"/>
                  </a:lnTo>
                  <a:lnTo>
                    <a:pt x="17" y="37"/>
                  </a:lnTo>
                  <a:lnTo>
                    <a:pt x="10" y="46"/>
                  </a:lnTo>
                  <a:lnTo>
                    <a:pt x="4" y="5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10" y="63"/>
                  </a:lnTo>
                  <a:lnTo>
                    <a:pt x="18" y="60"/>
                  </a:lnTo>
                  <a:lnTo>
                    <a:pt x="26" y="58"/>
                  </a:lnTo>
                  <a:lnTo>
                    <a:pt x="34" y="55"/>
                  </a:lnTo>
                  <a:lnTo>
                    <a:pt x="40" y="50"/>
                  </a:lnTo>
                  <a:lnTo>
                    <a:pt x="46" y="46"/>
                  </a:lnTo>
                  <a:lnTo>
                    <a:pt x="53" y="41"/>
                  </a:lnTo>
                  <a:lnTo>
                    <a:pt x="57" y="34"/>
                  </a:lnTo>
                  <a:lnTo>
                    <a:pt x="57" y="34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83"/>
            <p:cNvSpPr>
              <a:spLocks/>
            </p:cNvSpPr>
            <p:nvPr/>
          </p:nvSpPr>
          <p:spPr bwMode="auto">
            <a:xfrm>
              <a:off x="1441451" y="3690947"/>
              <a:ext cx="184150" cy="107950"/>
            </a:xfrm>
            <a:custGeom>
              <a:avLst/>
              <a:gdLst>
                <a:gd name="T0" fmla="*/ 0 w 116"/>
                <a:gd name="T1" fmla="*/ 40 h 68"/>
                <a:gd name="T2" fmla="*/ 0 w 116"/>
                <a:gd name="T3" fmla="*/ 40 h 68"/>
                <a:gd name="T4" fmla="*/ 6 w 116"/>
                <a:gd name="T5" fmla="*/ 53 h 68"/>
                <a:gd name="T6" fmla="*/ 11 w 116"/>
                <a:gd name="T7" fmla="*/ 68 h 68"/>
                <a:gd name="T8" fmla="*/ 11 w 116"/>
                <a:gd name="T9" fmla="*/ 68 h 68"/>
                <a:gd name="T10" fmla="*/ 25 w 116"/>
                <a:gd name="T11" fmla="*/ 67 h 68"/>
                <a:gd name="T12" fmla="*/ 38 w 116"/>
                <a:gd name="T13" fmla="*/ 63 h 68"/>
                <a:gd name="T14" fmla="*/ 52 w 116"/>
                <a:gd name="T15" fmla="*/ 60 h 68"/>
                <a:gd name="T16" fmla="*/ 65 w 116"/>
                <a:gd name="T17" fmla="*/ 57 h 68"/>
                <a:gd name="T18" fmla="*/ 78 w 116"/>
                <a:gd name="T19" fmla="*/ 51 h 68"/>
                <a:gd name="T20" fmla="*/ 91 w 116"/>
                <a:gd name="T21" fmla="*/ 45 h 68"/>
                <a:gd name="T22" fmla="*/ 103 w 116"/>
                <a:gd name="T23" fmla="*/ 39 h 68"/>
                <a:gd name="T24" fmla="*/ 116 w 116"/>
                <a:gd name="T25" fmla="*/ 32 h 68"/>
                <a:gd name="T26" fmla="*/ 116 w 116"/>
                <a:gd name="T27" fmla="*/ 32 h 68"/>
                <a:gd name="T28" fmla="*/ 109 w 116"/>
                <a:gd name="T29" fmla="*/ 24 h 68"/>
                <a:gd name="T30" fmla="*/ 109 w 116"/>
                <a:gd name="T31" fmla="*/ 24 h 68"/>
                <a:gd name="T32" fmla="*/ 103 w 116"/>
                <a:gd name="T33" fmla="*/ 19 h 68"/>
                <a:gd name="T34" fmla="*/ 97 w 116"/>
                <a:gd name="T35" fmla="*/ 15 h 68"/>
                <a:gd name="T36" fmla="*/ 97 w 116"/>
                <a:gd name="T37" fmla="*/ 15 h 68"/>
                <a:gd name="T38" fmla="*/ 90 w 116"/>
                <a:gd name="T39" fmla="*/ 12 h 68"/>
                <a:gd name="T40" fmla="*/ 90 w 116"/>
                <a:gd name="T41" fmla="*/ 12 h 68"/>
                <a:gd name="T42" fmla="*/ 78 w 116"/>
                <a:gd name="T43" fmla="*/ 7 h 68"/>
                <a:gd name="T44" fmla="*/ 63 w 116"/>
                <a:gd name="T45" fmla="*/ 4 h 68"/>
                <a:gd name="T46" fmla="*/ 46 w 116"/>
                <a:gd name="T47" fmla="*/ 1 h 68"/>
                <a:gd name="T48" fmla="*/ 28 w 116"/>
                <a:gd name="T49" fmla="*/ 0 h 68"/>
                <a:gd name="T50" fmla="*/ 36 w 116"/>
                <a:gd name="T51" fmla="*/ 22 h 68"/>
                <a:gd name="T52" fmla="*/ 0 w 116"/>
                <a:gd name="T53" fmla="*/ 40 h 68"/>
                <a:gd name="T54" fmla="*/ 0 w 116"/>
                <a:gd name="T55" fmla="*/ 4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6" h="68">
                  <a:moveTo>
                    <a:pt x="0" y="40"/>
                  </a:moveTo>
                  <a:lnTo>
                    <a:pt x="0" y="40"/>
                  </a:lnTo>
                  <a:lnTo>
                    <a:pt x="6" y="53"/>
                  </a:lnTo>
                  <a:lnTo>
                    <a:pt x="11" y="68"/>
                  </a:lnTo>
                  <a:lnTo>
                    <a:pt x="11" y="68"/>
                  </a:lnTo>
                  <a:lnTo>
                    <a:pt x="25" y="67"/>
                  </a:lnTo>
                  <a:lnTo>
                    <a:pt x="38" y="63"/>
                  </a:lnTo>
                  <a:lnTo>
                    <a:pt x="52" y="60"/>
                  </a:lnTo>
                  <a:lnTo>
                    <a:pt x="65" y="57"/>
                  </a:lnTo>
                  <a:lnTo>
                    <a:pt x="78" y="51"/>
                  </a:lnTo>
                  <a:lnTo>
                    <a:pt x="91" y="45"/>
                  </a:lnTo>
                  <a:lnTo>
                    <a:pt x="103" y="39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09" y="24"/>
                  </a:lnTo>
                  <a:lnTo>
                    <a:pt x="109" y="24"/>
                  </a:lnTo>
                  <a:lnTo>
                    <a:pt x="103" y="19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78" y="7"/>
                  </a:lnTo>
                  <a:lnTo>
                    <a:pt x="63" y="4"/>
                  </a:lnTo>
                  <a:lnTo>
                    <a:pt x="46" y="1"/>
                  </a:lnTo>
                  <a:lnTo>
                    <a:pt x="28" y="0"/>
                  </a:lnTo>
                  <a:lnTo>
                    <a:pt x="36" y="22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985B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84"/>
            <p:cNvSpPr>
              <a:spLocks noEditPoints="1"/>
            </p:cNvSpPr>
            <p:nvPr/>
          </p:nvSpPr>
          <p:spPr bwMode="auto">
            <a:xfrm>
              <a:off x="1346202" y="3719522"/>
              <a:ext cx="219075" cy="690564"/>
            </a:xfrm>
            <a:custGeom>
              <a:avLst/>
              <a:gdLst>
                <a:gd name="T0" fmla="*/ 10 w 138"/>
                <a:gd name="T1" fmla="*/ 85 h 435"/>
                <a:gd name="T2" fmla="*/ 0 w 138"/>
                <a:gd name="T3" fmla="*/ 117 h 435"/>
                <a:gd name="T4" fmla="*/ 1 w 138"/>
                <a:gd name="T5" fmla="*/ 132 h 435"/>
                <a:gd name="T6" fmla="*/ 6 w 138"/>
                <a:gd name="T7" fmla="*/ 162 h 435"/>
                <a:gd name="T8" fmla="*/ 15 w 138"/>
                <a:gd name="T9" fmla="*/ 193 h 435"/>
                <a:gd name="T10" fmla="*/ 30 w 138"/>
                <a:gd name="T11" fmla="*/ 222 h 435"/>
                <a:gd name="T12" fmla="*/ 39 w 138"/>
                <a:gd name="T13" fmla="*/ 238 h 435"/>
                <a:gd name="T14" fmla="*/ 60 w 138"/>
                <a:gd name="T15" fmla="*/ 277 h 435"/>
                <a:gd name="T16" fmla="*/ 84 w 138"/>
                <a:gd name="T17" fmla="*/ 324 h 435"/>
                <a:gd name="T18" fmla="*/ 87 w 138"/>
                <a:gd name="T19" fmla="*/ 343 h 435"/>
                <a:gd name="T20" fmla="*/ 95 w 138"/>
                <a:gd name="T21" fmla="*/ 363 h 435"/>
                <a:gd name="T22" fmla="*/ 99 w 138"/>
                <a:gd name="T23" fmla="*/ 382 h 435"/>
                <a:gd name="T24" fmla="*/ 109 w 138"/>
                <a:gd name="T25" fmla="*/ 418 h 435"/>
                <a:gd name="T26" fmla="*/ 115 w 138"/>
                <a:gd name="T27" fmla="*/ 435 h 435"/>
                <a:gd name="T28" fmla="*/ 125 w 138"/>
                <a:gd name="T29" fmla="*/ 433 h 435"/>
                <a:gd name="T30" fmla="*/ 132 w 138"/>
                <a:gd name="T31" fmla="*/ 428 h 435"/>
                <a:gd name="T32" fmla="*/ 136 w 138"/>
                <a:gd name="T33" fmla="*/ 420 h 435"/>
                <a:gd name="T34" fmla="*/ 138 w 138"/>
                <a:gd name="T35" fmla="*/ 409 h 435"/>
                <a:gd name="T36" fmla="*/ 130 w 138"/>
                <a:gd name="T37" fmla="*/ 377 h 435"/>
                <a:gd name="T38" fmla="*/ 111 w 138"/>
                <a:gd name="T39" fmla="*/ 333 h 435"/>
                <a:gd name="T40" fmla="*/ 80 w 138"/>
                <a:gd name="T41" fmla="*/ 239 h 435"/>
                <a:gd name="T42" fmla="*/ 60 w 138"/>
                <a:gd name="T43" fmla="*/ 190 h 435"/>
                <a:gd name="T44" fmla="*/ 45 w 138"/>
                <a:gd name="T45" fmla="*/ 133 h 435"/>
                <a:gd name="T46" fmla="*/ 43 w 138"/>
                <a:gd name="T47" fmla="*/ 99 h 435"/>
                <a:gd name="T48" fmla="*/ 33 w 138"/>
                <a:gd name="T49" fmla="*/ 33 h 435"/>
                <a:gd name="T50" fmla="*/ 25 w 138"/>
                <a:gd name="T51" fmla="*/ 0 h 435"/>
                <a:gd name="T52" fmla="*/ 88 w 138"/>
                <a:gd name="T53" fmla="*/ 324 h 435"/>
                <a:gd name="T54" fmla="*/ 48 w 138"/>
                <a:gd name="T55" fmla="*/ 244 h 435"/>
                <a:gd name="T56" fmla="*/ 48 w 138"/>
                <a:gd name="T57" fmla="*/ 244 h 435"/>
                <a:gd name="T58" fmla="*/ 42 w 138"/>
                <a:gd name="T59" fmla="*/ 235 h 435"/>
                <a:gd name="T60" fmla="*/ 33 w 138"/>
                <a:gd name="T61" fmla="*/ 221 h 435"/>
                <a:gd name="T62" fmla="*/ 19 w 138"/>
                <a:gd name="T63" fmla="*/ 190 h 435"/>
                <a:gd name="T64" fmla="*/ 10 w 138"/>
                <a:gd name="T65" fmla="*/ 161 h 435"/>
                <a:gd name="T66" fmla="*/ 6 w 138"/>
                <a:gd name="T67" fmla="*/ 132 h 435"/>
                <a:gd name="T68" fmla="*/ 5 w 138"/>
                <a:gd name="T69" fmla="*/ 117 h 435"/>
                <a:gd name="T70" fmla="*/ 8 w 138"/>
                <a:gd name="T71" fmla="*/ 106 h 435"/>
                <a:gd name="T72" fmla="*/ 24 w 138"/>
                <a:gd name="T73" fmla="*/ 167 h 435"/>
                <a:gd name="T74" fmla="*/ 46 w 138"/>
                <a:gd name="T75" fmla="*/ 226 h 435"/>
                <a:gd name="T76" fmla="*/ 125 w 138"/>
                <a:gd name="T77" fmla="*/ 428 h 435"/>
                <a:gd name="T78" fmla="*/ 122 w 138"/>
                <a:gd name="T79" fmla="*/ 429 h 435"/>
                <a:gd name="T80" fmla="*/ 118 w 138"/>
                <a:gd name="T81" fmla="*/ 430 h 435"/>
                <a:gd name="T82" fmla="*/ 107 w 138"/>
                <a:gd name="T83" fmla="*/ 397 h 435"/>
                <a:gd name="T84" fmla="*/ 99 w 138"/>
                <a:gd name="T85" fmla="*/ 363 h 435"/>
                <a:gd name="T86" fmla="*/ 99 w 138"/>
                <a:gd name="T87" fmla="*/ 361 h 435"/>
                <a:gd name="T88" fmla="*/ 95 w 138"/>
                <a:gd name="T89" fmla="*/ 351 h 435"/>
                <a:gd name="T90" fmla="*/ 89 w 138"/>
                <a:gd name="T91" fmla="*/ 333 h 435"/>
                <a:gd name="T92" fmla="*/ 88 w 138"/>
                <a:gd name="T93" fmla="*/ 32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435">
                  <a:moveTo>
                    <a:pt x="25" y="0"/>
                  </a:moveTo>
                  <a:lnTo>
                    <a:pt x="10" y="85"/>
                  </a:lnTo>
                  <a:lnTo>
                    <a:pt x="10" y="85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1" y="132"/>
                  </a:lnTo>
                  <a:lnTo>
                    <a:pt x="3" y="148"/>
                  </a:lnTo>
                  <a:lnTo>
                    <a:pt x="6" y="162"/>
                  </a:lnTo>
                  <a:lnTo>
                    <a:pt x="9" y="177"/>
                  </a:lnTo>
                  <a:lnTo>
                    <a:pt x="15" y="193"/>
                  </a:lnTo>
                  <a:lnTo>
                    <a:pt x="22" y="207"/>
                  </a:lnTo>
                  <a:lnTo>
                    <a:pt x="30" y="222"/>
                  </a:lnTo>
                  <a:lnTo>
                    <a:pt x="39" y="238"/>
                  </a:lnTo>
                  <a:lnTo>
                    <a:pt x="39" y="238"/>
                  </a:lnTo>
                  <a:lnTo>
                    <a:pt x="44" y="247"/>
                  </a:lnTo>
                  <a:lnTo>
                    <a:pt x="60" y="277"/>
                  </a:lnTo>
                  <a:lnTo>
                    <a:pt x="84" y="324"/>
                  </a:lnTo>
                  <a:lnTo>
                    <a:pt x="84" y="324"/>
                  </a:lnTo>
                  <a:lnTo>
                    <a:pt x="85" y="333"/>
                  </a:lnTo>
                  <a:lnTo>
                    <a:pt x="87" y="343"/>
                  </a:lnTo>
                  <a:lnTo>
                    <a:pt x="90" y="354"/>
                  </a:lnTo>
                  <a:lnTo>
                    <a:pt x="95" y="363"/>
                  </a:lnTo>
                  <a:lnTo>
                    <a:pt x="95" y="363"/>
                  </a:lnTo>
                  <a:lnTo>
                    <a:pt x="99" y="382"/>
                  </a:lnTo>
                  <a:lnTo>
                    <a:pt x="104" y="401"/>
                  </a:lnTo>
                  <a:lnTo>
                    <a:pt x="109" y="418"/>
                  </a:lnTo>
                  <a:lnTo>
                    <a:pt x="115" y="435"/>
                  </a:lnTo>
                  <a:lnTo>
                    <a:pt x="115" y="435"/>
                  </a:lnTo>
                  <a:lnTo>
                    <a:pt x="121" y="435"/>
                  </a:lnTo>
                  <a:lnTo>
                    <a:pt x="125" y="433"/>
                  </a:lnTo>
                  <a:lnTo>
                    <a:pt x="130" y="431"/>
                  </a:lnTo>
                  <a:lnTo>
                    <a:pt x="132" y="428"/>
                  </a:lnTo>
                  <a:lnTo>
                    <a:pt x="134" y="424"/>
                  </a:lnTo>
                  <a:lnTo>
                    <a:pt x="136" y="420"/>
                  </a:lnTo>
                  <a:lnTo>
                    <a:pt x="138" y="414"/>
                  </a:lnTo>
                  <a:lnTo>
                    <a:pt x="138" y="409"/>
                  </a:lnTo>
                  <a:lnTo>
                    <a:pt x="135" y="394"/>
                  </a:lnTo>
                  <a:lnTo>
                    <a:pt x="130" y="377"/>
                  </a:lnTo>
                  <a:lnTo>
                    <a:pt x="122" y="357"/>
                  </a:lnTo>
                  <a:lnTo>
                    <a:pt x="111" y="333"/>
                  </a:lnTo>
                  <a:lnTo>
                    <a:pt x="80" y="239"/>
                  </a:lnTo>
                  <a:lnTo>
                    <a:pt x="80" y="239"/>
                  </a:lnTo>
                  <a:lnTo>
                    <a:pt x="70" y="215"/>
                  </a:lnTo>
                  <a:lnTo>
                    <a:pt x="60" y="190"/>
                  </a:lnTo>
                  <a:lnTo>
                    <a:pt x="52" y="162"/>
                  </a:lnTo>
                  <a:lnTo>
                    <a:pt x="45" y="133"/>
                  </a:lnTo>
                  <a:lnTo>
                    <a:pt x="45" y="133"/>
                  </a:lnTo>
                  <a:lnTo>
                    <a:pt x="43" y="99"/>
                  </a:lnTo>
                  <a:lnTo>
                    <a:pt x="40" y="66"/>
                  </a:lnTo>
                  <a:lnTo>
                    <a:pt x="33" y="33"/>
                  </a:lnTo>
                  <a:lnTo>
                    <a:pt x="25" y="0"/>
                  </a:lnTo>
                  <a:lnTo>
                    <a:pt x="25" y="0"/>
                  </a:lnTo>
                  <a:close/>
                  <a:moveTo>
                    <a:pt x="88" y="324"/>
                  </a:moveTo>
                  <a:lnTo>
                    <a:pt x="88" y="324"/>
                  </a:lnTo>
                  <a:lnTo>
                    <a:pt x="88" y="322"/>
                  </a:lnTo>
                  <a:lnTo>
                    <a:pt x="48" y="244"/>
                  </a:lnTo>
                  <a:lnTo>
                    <a:pt x="48" y="244"/>
                  </a:lnTo>
                  <a:lnTo>
                    <a:pt x="48" y="244"/>
                  </a:lnTo>
                  <a:lnTo>
                    <a:pt x="48" y="244"/>
                  </a:lnTo>
                  <a:lnTo>
                    <a:pt x="42" y="235"/>
                  </a:lnTo>
                  <a:lnTo>
                    <a:pt x="42" y="235"/>
                  </a:lnTo>
                  <a:lnTo>
                    <a:pt x="33" y="221"/>
                  </a:lnTo>
                  <a:lnTo>
                    <a:pt x="26" y="206"/>
                  </a:lnTo>
                  <a:lnTo>
                    <a:pt x="19" y="190"/>
                  </a:lnTo>
                  <a:lnTo>
                    <a:pt x="14" y="176"/>
                  </a:lnTo>
                  <a:lnTo>
                    <a:pt x="10" y="161"/>
                  </a:lnTo>
                  <a:lnTo>
                    <a:pt x="7" y="147"/>
                  </a:lnTo>
                  <a:lnTo>
                    <a:pt x="6" y="132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8" y="106"/>
                  </a:lnTo>
                  <a:lnTo>
                    <a:pt x="8" y="106"/>
                  </a:lnTo>
                  <a:lnTo>
                    <a:pt x="16" y="136"/>
                  </a:lnTo>
                  <a:lnTo>
                    <a:pt x="24" y="167"/>
                  </a:lnTo>
                  <a:lnTo>
                    <a:pt x="34" y="196"/>
                  </a:lnTo>
                  <a:lnTo>
                    <a:pt x="46" y="226"/>
                  </a:lnTo>
                  <a:lnTo>
                    <a:pt x="93" y="316"/>
                  </a:lnTo>
                  <a:lnTo>
                    <a:pt x="125" y="428"/>
                  </a:lnTo>
                  <a:lnTo>
                    <a:pt x="125" y="428"/>
                  </a:lnTo>
                  <a:lnTo>
                    <a:pt x="122" y="429"/>
                  </a:lnTo>
                  <a:lnTo>
                    <a:pt x="118" y="430"/>
                  </a:lnTo>
                  <a:lnTo>
                    <a:pt x="118" y="430"/>
                  </a:lnTo>
                  <a:lnTo>
                    <a:pt x="113" y="414"/>
                  </a:lnTo>
                  <a:lnTo>
                    <a:pt x="107" y="397"/>
                  </a:lnTo>
                  <a:lnTo>
                    <a:pt x="103" y="381"/>
                  </a:lnTo>
                  <a:lnTo>
                    <a:pt x="99" y="363"/>
                  </a:lnTo>
                  <a:lnTo>
                    <a:pt x="99" y="363"/>
                  </a:lnTo>
                  <a:lnTo>
                    <a:pt x="99" y="361"/>
                  </a:lnTo>
                  <a:lnTo>
                    <a:pt x="99" y="361"/>
                  </a:lnTo>
                  <a:lnTo>
                    <a:pt x="95" y="351"/>
                  </a:lnTo>
                  <a:lnTo>
                    <a:pt x="91" y="342"/>
                  </a:lnTo>
                  <a:lnTo>
                    <a:pt x="89" y="333"/>
                  </a:lnTo>
                  <a:lnTo>
                    <a:pt x="88" y="324"/>
                  </a:lnTo>
                  <a:lnTo>
                    <a:pt x="88" y="324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85"/>
            <p:cNvSpPr>
              <a:spLocks/>
            </p:cNvSpPr>
            <p:nvPr/>
          </p:nvSpPr>
          <p:spPr bwMode="auto">
            <a:xfrm>
              <a:off x="1354140" y="3887798"/>
              <a:ext cx="190500" cy="514352"/>
            </a:xfrm>
            <a:custGeom>
              <a:avLst/>
              <a:gdLst>
                <a:gd name="T0" fmla="*/ 83 w 120"/>
                <a:gd name="T1" fmla="*/ 216 h 324"/>
                <a:gd name="T2" fmla="*/ 83 w 120"/>
                <a:gd name="T3" fmla="*/ 216 h 324"/>
                <a:gd name="T4" fmla="*/ 83 w 120"/>
                <a:gd name="T5" fmla="*/ 218 h 324"/>
                <a:gd name="T6" fmla="*/ 83 w 120"/>
                <a:gd name="T7" fmla="*/ 218 h 324"/>
                <a:gd name="T8" fmla="*/ 84 w 120"/>
                <a:gd name="T9" fmla="*/ 227 h 324"/>
                <a:gd name="T10" fmla="*/ 86 w 120"/>
                <a:gd name="T11" fmla="*/ 236 h 324"/>
                <a:gd name="T12" fmla="*/ 90 w 120"/>
                <a:gd name="T13" fmla="*/ 245 h 324"/>
                <a:gd name="T14" fmla="*/ 94 w 120"/>
                <a:gd name="T15" fmla="*/ 255 h 324"/>
                <a:gd name="T16" fmla="*/ 94 w 120"/>
                <a:gd name="T17" fmla="*/ 255 h 324"/>
                <a:gd name="T18" fmla="*/ 94 w 120"/>
                <a:gd name="T19" fmla="*/ 257 h 324"/>
                <a:gd name="T20" fmla="*/ 94 w 120"/>
                <a:gd name="T21" fmla="*/ 257 h 324"/>
                <a:gd name="T22" fmla="*/ 98 w 120"/>
                <a:gd name="T23" fmla="*/ 275 h 324"/>
                <a:gd name="T24" fmla="*/ 102 w 120"/>
                <a:gd name="T25" fmla="*/ 291 h 324"/>
                <a:gd name="T26" fmla="*/ 108 w 120"/>
                <a:gd name="T27" fmla="*/ 308 h 324"/>
                <a:gd name="T28" fmla="*/ 113 w 120"/>
                <a:gd name="T29" fmla="*/ 324 h 324"/>
                <a:gd name="T30" fmla="*/ 113 w 120"/>
                <a:gd name="T31" fmla="*/ 324 h 324"/>
                <a:gd name="T32" fmla="*/ 117 w 120"/>
                <a:gd name="T33" fmla="*/ 323 h 324"/>
                <a:gd name="T34" fmla="*/ 120 w 120"/>
                <a:gd name="T35" fmla="*/ 322 h 324"/>
                <a:gd name="T36" fmla="*/ 88 w 120"/>
                <a:gd name="T37" fmla="*/ 210 h 324"/>
                <a:gd name="T38" fmla="*/ 41 w 120"/>
                <a:gd name="T39" fmla="*/ 120 h 324"/>
                <a:gd name="T40" fmla="*/ 41 w 120"/>
                <a:gd name="T41" fmla="*/ 120 h 324"/>
                <a:gd name="T42" fmla="*/ 29 w 120"/>
                <a:gd name="T43" fmla="*/ 90 h 324"/>
                <a:gd name="T44" fmla="*/ 19 w 120"/>
                <a:gd name="T45" fmla="*/ 61 h 324"/>
                <a:gd name="T46" fmla="*/ 11 w 120"/>
                <a:gd name="T47" fmla="*/ 30 h 324"/>
                <a:gd name="T48" fmla="*/ 3 w 120"/>
                <a:gd name="T49" fmla="*/ 0 h 324"/>
                <a:gd name="T50" fmla="*/ 3 w 120"/>
                <a:gd name="T51" fmla="*/ 0 h 324"/>
                <a:gd name="T52" fmla="*/ 0 w 120"/>
                <a:gd name="T53" fmla="*/ 11 h 324"/>
                <a:gd name="T54" fmla="*/ 0 w 120"/>
                <a:gd name="T55" fmla="*/ 11 h 324"/>
                <a:gd name="T56" fmla="*/ 1 w 120"/>
                <a:gd name="T57" fmla="*/ 26 h 324"/>
                <a:gd name="T58" fmla="*/ 2 w 120"/>
                <a:gd name="T59" fmla="*/ 41 h 324"/>
                <a:gd name="T60" fmla="*/ 5 w 120"/>
                <a:gd name="T61" fmla="*/ 55 h 324"/>
                <a:gd name="T62" fmla="*/ 9 w 120"/>
                <a:gd name="T63" fmla="*/ 70 h 324"/>
                <a:gd name="T64" fmla="*/ 14 w 120"/>
                <a:gd name="T65" fmla="*/ 84 h 324"/>
                <a:gd name="T66" fmla="*/ 21 w 120"/>
                <a:gd name="T67" fmla="*/ 100 h 324"/>
                <a:gd name="T68" fmla="*/ 28 w 120"/>
                <a:gd name="T69" fmla="*/ 115 h 324"/>
                <a:gd name="T70" fmla="*/ 37 w 120"/>
                <a:gd name="T71" fmla="*/ 129 h 324"/>
                <a:gd name="T72" fmla="*/ 37 w 120"/>
                <a:gd name="T73" fmla="*/ 129 h 324"/>
                <a:gd name="T74" fmla="*/ 43 w 120"/>
                <a:gd name="T75" fmla="*/ 138 h 324"/>
                <a:gd name="T76" fmla="*/ 43 w 120"/>
                <a:gd name="T77" fmla="*/ 138 h 324"/>
                <a:gd name="T78" fmla="*/ 43 w 120"/>
                <a:gd name="T79" fmla="*/ 138 h 324"/>
                <a:gd name="T80" fmla="*/ 83 w 120"/>
                <a:gd name="T81" fmla="*/ 216 h 324"/>
                <a:gd name="T82" fmla="*/ 83 w 120"/>
                <a:gd name="T83" fmla="*/ 216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" h="324">
                  <a:moveTo>
                    <a:pt x="83" y="216"/>
                  </a:moveTo>
                  <a:lnTo>
                    <a:pt x="83" y="216"/>
                  </a:lnTo>
                  <a:lnTo>
                    <a:pt x="83" y="218"/>
                  </a:lnTo>
                  <a:lnTo>
                    <a:pt x="83" y="218"/>
                  </a:lnTo>
                  <a:lnTo>
                    <a:pt x="84" y="227"/>
                  </a:lnTo>
                  <a:lnTo>
                    <a:pt x="86" y="236"/>
                  </a:lnTo>
                  <a:lnTo>
                    <a:pt x="90" y="245"/>
                  </a:lnTo>
                  <a:lnTo>
                    <a:pt x="94" y="255"/>
                  </a:lnTo>
                  <a:lnTo>
                    <a:pt x="94" y="255"/>
                  </a:lnTo>
                  <a:lnTo>
                    <a:pt x="94" y="257"/>
                  </a:lnTo>
                  <a:lnTo>
                    <a:pt x="94" y="257"/>
                  </a:lnTo>
                  <a:lnTo>
                    <a:pt x="98" y="275"/>
                  </a:lnTo>
                  <a:lnTo>
                    <a:pt x="102" y="291"/>
                  </a:lnTo>
                  <a:lnTo>
                    <a:pt x="108" y="308"/>
                  </a:lnTo>
                  <a:lnTo>
                    <a:pt x="113" y="324"/>
                  </a:lnTo>
                  <a:lnTo>
                    <a:pt x="113" y="324"/>
                  </a:lnTo>
                  <a:lnTo>
                    <a:pt x="117" y="323"/>
                  </a:lnTo>
                  <a:lnTo>
                    <a:pt x="120" y="322"/>
                  </a:lnTo>
                  <a:lnTo>
                    <a:pt x="88" y="210"/>
                  </a:lnTo>
                  <a:lnTo>
                    <a:pt x="41" y="120"/>
                  </a:lnTo>
                  <a:lnTo>
                    <a:pt x="41" y="120"/>
                  </a:lnTo>
                  <a:lnTo>
                    <a:pt x="29" y="90"/>
                  </a:lnTo>
                  <a:lnTo>
                    <a:pt x="19" y="61"/>
                  </a:lnTo>
                  <a:lnTo>
                    <a:pt x="11" y="3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" y="26"/>
                  </a:lnTo>
                  <a:lnTo>
                    <a:pt x="2" y="41"/>
                  </a:lnTo>
                  <a:lnTo>
                    <a:pt x="5" y="55"/>
                  </a:lnTo>
                  <a:lnTo>
                    <a:pt x="9" y="70"/>
                  </a:lnTo>
                  <a:lnTo>
                    <a:pt x="14" y="84"/>
                  </a:lnTo>
                  <a:lnTo>
                    <a:pt x="21" y="100"/>
                  </a:lnTo>
                  <a:lnTo>
                    <a:pt x="28" y="115"/>
                  </a:lnTo>
                  <a:lnTo>
                    <a:pt x="37" y="129"/>
                  </a:lnTo>
                  <a:lnTo>
                    <a:pt x="37" y="129"/>
                  </a:lnTo>
                  <a:lnTo>
                    <a:pt x="43" y="138"/>
                  </a:lnTo>
                  <a:lnTo>
                    <a:pt x="43" y="138"/>
                  </a:lnTo>
                  <a:lnTo>
                    <a:pt x="43" y="138"/>
                  </a:lnTo>
                  <a:lnTo>
                    <a:pt x="83" y="216"/>
                  </a:lnTo>
                  <a:lnTo>
                    <a:pt x="83" y="216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86"/>
            <p:cNvSpPr>
              <a:spLocks/>
            </p:cNvSpPr>
            <p:nvPr/>
          </p:nvSpPr>
          <p:spPr bwMode="auto">
            <a:xfrm>
              <a:off x="1458915" y="3741748"/>
              <a:ext cx="166688" cy="98425"/>
            </a:xfrm>
            <a:custGeom>
              <a:avLst/>
              <a:gdLst>
                <a:gd name="T0" fmla="*/ 0 w 105"/>
                <a:gd name="T1" fmla="*/ 36 h 62"/>
                <a:gd name="T2" fmla="*/ 0 w 105"/>
                <a:gd name="T3" fmla="*/ 36 h 62"/>
                <a:gd name="T4" fmla="*/ 2 w 105"/>
                <a:gd name="T5" fmla="*/ 48 h 62"/>
                <a:gd name="T6" fmla="*/ 4 w 105"/>
                <a:gd name="T7" fmla="*/ 62 h 62"/>
                <a:gd name="T8" fmla="*/ 4 w 105"/>
                <a:gd name="T9" fmla="*/ 62 h 62"/>
                <a:gd name="T10" fmla="*/ 17 w 105"/>
                <a:gd name="T11" fmla="*/ 61 h 62"/>
                <a:gd name="T12" fmla="*/ 31 w 105"/>
                <a:gd name="T13" fmla="*/ 58 h 62"/>
                <a:gd name="T14" fmla="*/ 43 w 105"/>
                <a:gd name="T15" fmla="*/ 55 h 62"/>
                <a:gd name="T16" fmla="*/ 55 w 105"/>
                <a:gd name="T17" fmla="*/ 50 h 62"/>
                <a:gd name="T18" fmla="*/ 68 w 105"/>
                <a:gd name="T19" fmla="*/ 46 h 62"/>
                <a:gd name="T20" fmla="*/ 80 w 105"/>
                <a:gd name="T21" fmla="*/ 39 h 62"/>
                <a:gd name="T22" fmla="*/ 92 w 105"/>
                <a:gd name="T23" fmla="*/ 32 h 62"/>
                <a:gd name="T24" fmla="*/ 105 w 105"/>
                <a:gd name="T25" fmla="*/ 25 h 62"/>
                <a:gd name="T26" fmla="*/ 105 w 105"/>
                <a:gd name="T27" fmla="*/ 0 h 62"/>
                <a:gd name="T28" fmla="*/ 105 w 105"/>
                <a:gd name="T29" fmla="*/ 0 h 62"/>
                <a:gd name="T30" fmla="*/ 92 w 105"/>
                <a:gd name="T31" fmla="*/ 7 h 62"/>
                <a:gd name="T32" fmla="*/ 80 w 105"/>
                <a:gd name="T33" fmla="*/ 13 h 62"/>
                <a:gd name="T34" fmla="*/ 67 w 105"/>
                <a:gd name="T35" fmla="*/ 19 h 62"/>
                <a:gd name="T36" fmla="*/ 54 w 105"/>
                <a:gd name="T37" fmla="*/ 25 h 62"/>
                <a:gd name="T38" fmla="*/ 41 w 105"/>
                <a:gd name="T39" fmla="*/ 28 h 62"/>
                <a:gd name="T40" fmla="*/ 27 w 105"/>
                <a:gd name="T41" fmla="*/ 31 h 62"/>
                <a:gd name="T42" fmla="*/ 14 w 105"/>
                <a:gd name="T43" fmla="*/ 35 h 62"/>
                <a:gd name="T44" fmla="*/ 0 w 105"/>
                <a:gd name="T45" fmla="*/ 36 h 62"/>
                <a:gd name="T46" fmla="*/ 0 w 105"/>
                <a:gd name="T47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5" h="62">
                  <a:moveTo>
                    <a:pt x="0" y="36"/>
                  </a:moveTo>
                  <a:lnTo>
                    <a:pt x="0" y="36"/>
                  </a:lnTo>
                  <a:lnTo>
                    <a:pt x="2" y="48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17" y="61"/>
                  </a:lnTo>
                  <a:lnTo>
                    <a:pt x="31" y="58"/>
                  </a:lnTo>
                  <a:lnTo>
                    <a:pt x="43" y="55"/>
                  </a:lnTo>
                  <a:lnTo>
                    <a:pt x="55" y="50"/>
                  </a:lnTo>
                  <a:lnTo>
                    <a:pt x="68" y="46"/>
                  </a:lnTo>
                  <a:lnTo>
                    <a:pt x="80" y="39"/>
                  </a:lnTo>
                  <a:lnTo>
                    <a:pt x="92" y="32"/>
                  </a:lnTo>
                  <a:lnTo>
                    <a:pt x="105" y="25"/>
                  </a:lnTo>
                  <a:lnTo>
                    <a:pt x="105" y="0"/>
                  </a:lnTo>
                  <a:lnTo>
                    <a:pt x="105" y="0"/>
                  </a:lnTo>
                  <a:lnTo>
                    <a:pt x="92" y="7"/>
                  </a:lnTo>
                  <a:lnTo>
                    <a:pt x="80" y="13"/>
                  </a:lnTo>
                  <a:lnTo>
                    <a:pt x="67" y="19"/>
                  </a:lnTo>
                  <a:lnTo>
                    <a:pt x="54" y="25"/>
                  </a:lnTo>
                  <a:lnTo>
                    <a:pt x="41" y="28"/>
                  </a:lnTo>
                  <a:lnTo>
                    <a:pt x="27" y="31"/>
                  </a:lnTo>
                  <a:lnTo>
                    <a:pt x="14" y="35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7647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87"/>
            <p:cNvSpPr>
              <a:spLocks/>
            </p:cNvSpPr>
            <p:nvPr/>
          </p:nvSpPr>
          <p:spPr bwMode="auto">
            <a:xfrm>
              <a:off x="1574801" y="3543308"/>
              <a:ext cx="50800" cy="185739"/>
            </a:xfrm>
            <a:custGeom>
              <a:avLst/>
              <a:gdLst>
                <a:gd name="T0" fmla="*/ 10 w 32"/>
                <a:gd name="T1" fmla="*/ 2 h 117"/>
                <a:gd name="T2" fmla="*/ 10 w 32"/>
                <a:gd name="T3" fmla="*/ 18 h 117"/>
                <a:gd name="T4" fmla="*/ 0 w 32"/>
                <a:gd name="T5" fmla="*/ 18 h 117"/>
                <a:gd name="T6" fmla="*/ 0 w 32"/>
                <a:gd name="T7" fmla="*/ 18 h 117"/>
                <a:gd name="T8" fmla="*/ 5 w 32"/>
                <a:gd name="T9" fmla="*/ 39 h 117"/>
                <a:gd name="T10" fmla="*/ 9 w 32"/>
                <a:gd name="T11" fmla="*/ 61 h 117"/>
                <a:gd name="T12" fmla="*/ 12 w 32"/>
                <a:gd name="T13" fmla="*/ 84 h 117"/>
                <a:gd name="T14" fmla="*/ 13 w 32"/>
                <a:gd name="T15" fmla="*/ 108 h 117"/>
                <a:gd name="T16" fmla="*/ 13 w 32"/>
                <a:gd name="T17" fmla="*/ 108 h 117"/>
                <a:gd name="T18" fmla="*/ 19 w 32"/>
                <a:gd name="T19" fmla="*/ 112 h 117"/>
                <a:gd name="T20" fmla="*/ 25 w 32"/>
                <a:gd name="T21" fmla="*/ 117 h 117"/>
                <a:gd name="T22" fmla="*/ 32 w 32"/>
                <a:gd name="T23" fmla="*/ 112 h 117"/>
                <a:gd name="T24" fmla="*/ 31 w 32"/>
                <a:gd name="T25" fmla="*/ 36 h 117"/>
                <a:gd name="T26" fmla="*/ 31 w 32"/>
                <a:gd name="T27" fmla="*/ 36 h 117"/>
                <a:gd name="T28" fmla="*/ 28 w 32"/>
                <a:gd name="T29" fmla="*/ 25 h 117"/>
                <a:gd name="T30" fmla="*/ 25 w 32"/>
                <a:gd name="T31" fmla="*/ 15 h 117"/>
                <a:gd name="T32" fmla="*/ 21 w 32"/>
                <a:gd name="T33" fmla="*/ 6 h 117"/>
                <a:gd name="T34" fmla="*/ 15 w 32"/>
                <a:gd name="T35" fmla="*/ 0 h 117"/>
                <a:gd name="T36" fmla="*/ 10 w 32"/>
                <a:gd name="T37" fmla="*/ 2 h 117"/>
                <a:gd name="T38" fmla="*/ 10 w 32"/>
                <a:gd name="T39" fmla="*/ 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117">
                  <a:moveTo>
                    <a:pt x="10" y="2"/>
                  </a:moveTo>
                  <a:lnTo>
                    <a:pt x="1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5" y="39"/>
                  </a:lnTo>
                  <a:lnTo>
                    <a:pt x="9" y="61"/>
                  </a:lnTo>
                  <a:lnTo>
                    <a:pt x="12" y="84"/>
                  </a:lnTo>
                  <a:lnTo>
                    <a:pt x="13" y="108"/>
                  </a:lnTo>
                  <a:lnTo>
                    <a:pt x="13" y="108"/>
                  </a:lnTo>
                  <a:lnTo>
                    <a:pt x="19" y="112"/>
                  </a:lnTo>
                  <a:lnTo>
                    <a:pt x="25" y="117"/>
                  </a:lnTo>
                  <a:lnTo>
                    <a:pt x="32" y="112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28" y="25"/>
                  </a:lnTo>
                  <a:lnTo>
                    <a:pt x="25" y="15"/>
                  </a:lnTo>
                  <a:lnTo>
                    <a:pt x="21" y="6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88"/>
            <p:cNvSpPr>
              <a:spLocks/>
            </p:cNvSpPr>
            <p:nvPr/>
          </p:nvSpPr>
          <p:spPr bwMode="auto">
            <a:xfrm>
              <a:off x="1558926" y="3571884"/>
              <a:ext cx="36513" cy="142875"/>
            </a:xfrm>
            <a:custGeom>
              <a:avLst/>
              <a:gdLst>
                <a:gd name="T0" fmla="*/ 10 w 23"/>
                <a:gd name="T1" fmla="*/ 0 h 90"/>
                <a:gd name="T2" fmla="*/ 0 w 23"/>
                <a:gd name="T3" fmla="*/ 1 h 90"/>
                <a:gd name="T4" fmla="*/ 0 w 23"/>
                <a:gd name="T5" fmla="*/ 1 h 90"/>
                <a:gd name="T6" fmla="*/ 6 w 23"/>
                <a:gd name="T7" fmla="*/ 20 h 90"/>
                <a:gd name="T8" fmla="*/ 10 w 23"/>
                <a:gd name="T9" fmla="*/ 42 h 90"/>
                <a:gd name="T10" fmla="*/ 14 w 23"/>
                <a:gd name="T11" fmla="*/ 63 h 90"/>
                <a:gd name="T12" fmla="*/ 16 w 23"/>
                <a:gd name="T13" fmla="*/ 87 h 90"/>
                <a:gd name="T14" fmla="*/ 16 w 23"/>
                <a:gd name="T15" fmla="*/ 87 h 90"/>
                <a:gd name="T16" fmla="*/ 23 w 23"/>
                <a:gd name="T17" fmla="*/ 90 h 90"/>
                <a:gd name="T18" fmla="*/ 23 w 23"/>
                <a:gd name="T19" fmla="*/ 90 h 90"/>
                <a:gd name="T20" fmla="*/ 22 w 23"/>
                <a:gd name="T21" fmla="*/ 66 h 90"/>
                <a:gd name="T22" fmla="*/ 19 w 23"/>
                <a:gd name="T23" fmla="*/ 43 h 90"/>
                <a:gd name="T24" fmla="*/ 15 w 23"/>
                <a:gd name="T25" fmla="*/ 21 h 90"/>
                <a:gd name="T26" fmla="*/ 10 w 23"/>
                <a:gd name="T27" fmla="*/ 0 h 90"/>
                <a:gd name="T28" fmla="*/ 10 w 23"/>
                <a:gd name="T2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" h="90">
                  <a:moveTo>
                    <a:pt x="10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6" y="20"/>
                  </a:lnTo>
                  <a:lnTo>
                    <a:pt x="10" y="42"/>
                  </a:lnTo>
                  <a:lnTo>
                    <a:pt x="14" y="63"/>
                  </a:lnTo>
                  <a:lnTo>
                    <a:pt x="16" y="87"/>
                  </a:lnTo>
                  <a:lnTo>
                    <a:pt x="16" y="87"/>
                  </a:lnTo>
                  <a:lnTo>
                    <a:pt x="23" y="90"/>
                  </a:lnTo>
                  <a:lnTo>
                    <a:pt x="23" y="90"/>
                  </a:lnTo>
                  <a:lnTo>
                    <a:pt x="22" y="66"/>
                  </a:lnTo>
                  <a:lnTo>
                    <a:pt x="19" y="43"/>
                  </a:lnTo>
                  <a:lnTo>
                    <a:pt x="15" y="21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89"/>
            <p:cNvSpPr>
              <a:spLocks/>
            </p:cNvSpPr>
            <p:nvPr/>
          </p:nvSpPr>
          <p:spPr bwMode="auto">
            <a:xfrm>
              <a:off x="1525590" y="4103699"/>
              <a:ext cx="96838" cy="50800"/>
            </a:xfrm>
            <a:custGeom>
              <a:avLst/>
              <a:gdLst>
                <a:gd name="T0" fmla="*/ 57 w 61"/>
                <a:gd name="T1" fmla="*/ 32 h 32"/>
                <a:gd name="T2" fmla="*/ 57 w 61"/>
                <a:gd name="T3" fmla="*/ 32 h 32"/>
                <a:gd name="T4" fmla="*/ 61 w 61"/>
                <a:gd name="T5" fmla="*/ 19 h 32"/>
                <a:gd name="T6" fmla="*/ 61 w 61"/>
                <a:gd name="T7" fmla="*/ 15 h 32"/>
                <a:gd name="T8" fmla="*/ 59 w 61"/>
                <a:gd name="T9" fmla="*/ 10 h 32"/>
                <a:gd name="T10" fmla="*/ 58 w 61"/>
                <a:gd name="T11" fmla="*/ 7 h 32"/>
                <a:gd name="T12" fmla="*/ 56 w 61"/>
                <a:gd name="T13" fmla="*/ 5 h 32"/>
                <a:gd name="T14" fmla="*/ 53 w 61"/>
                <a:gd name="T15" fmla="*/ 2 h 32"/>
                <a:gd name="T16" fmla="*/ 49 w 61"/>
                <a:gd name="T17" fmla="*/ 0 h 32"/>
                <a:gd name="T18" fmla="*/ 0 w 61"/>
                <a:gd name="T19" fmla="*/ 0 h 32"/>
                <a:gd name="T20" fmla="*/ 9 w 61"/>
                <a:gd name="T21" fmla="*/ 32 h 32"/>
                <a:gd name="T22" fmla="*/ 57 w 61"/>
                <a:gd name="T23" fmla="*/ 32 h 32"/>
                <a:gd name="T24" fmla="*/ 57 w 61"/>
                <a:gd name="T2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32">
                  <a:moveTo>
                    <a:pt x="57" y="32"/>
                  </a:moveTo>
                  <a:lnTo>
                    <a:pt x="57" y="32"/>
                  </a:lnTo>
                  <a:lnTo>
                    <a:pt x="61" y="19"/>
                  </a:lnTo>
                  <a:lnTo>
                    <a:pt x="61" y="15"/>
                  </a:lnTo>
                  <a:lnTo>
                    <a:pt x="59" y="10"/>
                  </a:lnTo>
                  <a:lnTo>
                    <a:pt x="58" y="7"/>
                  </a:lnTo>
                  <a:lnTo>
                    <a:pt x="56" y="5"/>
                  </a:lnTo>
                  <a:lnTo>
                    <a:pt x="53" y="2"/>
                  </a:lnTo>
                  <a:lnTo>
                    <a:pt x="49" y="0"/>
                  </a:lnTo>
                  <a:lnTo>
                    <a:pt x="0" y="0"/>
                  </a:lnTo>
                  <a:lnTo>
                    <a:pt x="9" y="32"/>
                  </a:lnTo>
                  <a:lnTo>
                    <a:pt x="57" y="32"/>
                  </a:lnTo>
                  <a:lnTo>
                    <a:pt x="5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90"/>
            <p:cNvSpPr>
              <a:spLocks/>
            </p:cNvSpPr>
            <p:nvPr/>
          </p:nvSpPr>
          <p:spPr bwMode="auto">
            <a:xfrm>
              <a:off x="1246189" y="4016384"/>
              <a:ext cx="201613" cy="258764"/>
            </a:xfrm>
            <a:custGeom>
              <a:avLst/>
              <a:gdLst>
                <a:gd name="T0" fmla="*/ 55 w 127"/>
                <a:gd name="T1" fmla="*/ 0 h 163"/>
                <a:gd name="T2" fmla="*/ 35 w 127"/>
                <a:gd name="T3" fmla="*/ 11 h 163"/>
                <a:gd name="T4" fmla="*/ 35 w 127"/>
                <a:gd name="T5" fmla="*/ 11 h 163"/>
                <a:gd name="T6" fmla="*/ 14 w 127"/>
                <a:gd name="T7" fmla="*/ 66 h 163"/>
                <a:gd name="T8" fmla="*/ 14 w 127"/>
                <a:gd name="T9" fmla="*/ 66 h 163"/>
                <a:gd name="T10" fmla="*/ 13 w 127"/>
                <a:gd name="T11" fmla="*/ 72 h 163"/>
                <a:gd name="T12" fmla="*/ 10 w 127"/>
                <a:gd name="T13" fmla="*/ 77 h 163"/>
                <a:gd name="T14" fmla="*/ 8 w 127"/>
                <a:gd name="T15" fmla="*/ 82 h 163"/>
                <a:gd name="T16" fmla="*/ 5 w 127"/>
                <a:gd name="T17" fmla="*/ 87 h 163"/>
                <a:gd name="T18" fmla="*/ 0 w 127"/>
                <a:gd name="T19" fmla="*/ 98 h 163"/>
                <a:gd name="T20" fmla="*/ 21 w 127"/>
                <a:gd name="T21" fmla="*/ 98 h 163"/>
                <a:gd name="T22" fmla="*/ 102 w 127"/>
                <a:gd name="T23" fmla="*/ 163 h 163"/>
                <a:gd name="T24" fmla="*/ 124 w 127"/>
                <a:gd name="T25" fmla="*/ 163 h 163"/>
                <a:gd name="T26" fmla="*/ 124 w 127"/>
                <a:gd name="T27" fmla="*/ 163 h 163"/>
                <a:gd name="T28" fmla="*/ 125 w 127"/>
                <a:gd name="T29" fmla="*/ 158 h 163"/>
                <a:gd name="T30" fmla="*/ 126 w 127"/>
                <a:gd name="T31" fmla="*/ 153 h 163"/>
                <a:gd name="T32" fmla="*/ 127 w 127"/>
                <a:gd name="T33" fmla="*/ 149 h 163"/>
                <a:gd name="T34" fmla="*/ 126 w 127"/>
                <a:gd name="T35" fmla="*/ 145 h 163"/>
                <a:gd name="T36" fmla="*/ 125 w 127"/>
                <a:gd name="T37" fmla="*/ 141 h 163"/>
                <a:gd name="T38" fmla="*/ 123 w 127"/>
                <a:gd name="T39" fmla="*/ 137 h 163"/>
                <a:gd name="T40" fmla="*/ 120 w 127"/>
                <a:gd name="T41" fmla="*/ 133 h 163"/>
                <a:gd name="T42" fmla="*/ 116 w 127"/>
                <a:gd name="T43" fmla="*/ 129 h 163"/>
                <a:gd name="T44" fmla="*/ 66 w 127"/>
                <a:gd name="T45" fmla="*/ 88 h 163"/>
                <a:gd name="T46" fmla="*/ 123 w 127"/>
                <a:gd name="T47" fmla="*/ 90 h 163"/>
                <a:gd name="T48" fmla="*/ 107 w 127"/>
                <a:gd name="T49" fmla="*/ 60 h 163"/>
                <a:gd name="T50" fmla="*/ 107 w 127"/>
                <a:gd name="T51" fmla="*/ 60 h 163"/>
                <a:gd name="T52" fmla="*/ 102 w 127"/>
                <a:gd name="T53" fmla="*/ 51 h 163"/>
                <a:gd name="T54" fmla="*/ 50 w 127"/>
                <a:gd name="T55" fmla="*/ 50 h 163"/>
                <a:gd name="T56" fmla="*/ 67 w 127"/>
                <a:gd name="T57" fmla="*/ 21 h 163"/>
                <a:gd name="T58" fmla="*/ 67 w 127"/>
                <a:gd name="T59" fmla="*/ 21 h 163"/>
                <a:gd name="T60" fmla="*/ 67 w 127"/>
                <a:gd name="T61" fmla="*/ 12 h 163"/>
                <a:gd name="T62" fmla="*/ 66 w 127"/>
                <a:gd name="T63" fmla="*/ 7 h 163"/>
                <a:gd name="T64" fmla="*/ 63 w 127"/>
                <a:gd name="T65" fmla="*/ 3 h 163"/>
                <a:gd name="T66" fmla="*/ 61 w 127"/>
                <a:gd name="T67" fmla="*/ 2 h 163"/>
                <a:gd name="T68" fmla="*/ 55 w 127"/>
                <a:gd name="T69" fmla="*/ 0 h 163"/>
                <a:gd name="T70" fmla="*/ 55 w 127"/>
                <a:gd name="T7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7" h="163">
                  <a:moveTo>
                    <a:pt x="55" y="0"/>
                  </a:moveTo>
                  <a:lnTo>
                    <a:pt x="35" y="11"/>
                  </a:lnTo>
                  <a:lnTo>
                    <a:pt x="35" y="11"/>
                  </a:lnTo>
                  <a:lnTo>
                    <a:pt x="14" y="66"/>
                  </a:lnTo>
                  <a:lnTo>
                    <a:pt x="14" y="66"/>
                  </a:lnTo>
                  <a:lnTo>
                    <a:pt x="13" y="72"/>
                  </a:lnTo>
                  <a:lnTo>
                    <a:pt x="10" y="77"/>
                  </a:lnTo>
                  <a:lnTo>
                    <a:pt x="8" y="82"/>
                  </a:lnTo>
                  <a:lnTo>
                    <a:pt x="5" y="87"/>
                  </a:lnTo>
                  <a:lnTo>
                    <a:pt x="0" y="98"/>
                  </a:lnTo>
                  <a:lnTo>
                    <a:pt x="21" y="98"/>
                  </a:lnTo>
                  <a:lnTo>
                    <a:pt x="102" y="163"/>
                  </a:lnTo>
                  <a:lnTo>
                    <a:pt x="124" y="163"/>
                  </a:lnTo>
                  <a:lnTo>
                    <a:pt x="124" y="163"/>
                  </a:lnTo>
                  <a:lnTo>
                    <a:pt x="125" y="158"/>
                  </a:lnTo>
                  <a:lnTo>
                    <a:pt x="126" y="153"/>
                  </a:lnTo>
                  <a:lnTo>
                    <a:pt x="127" y="149"/>
                  </a:lnTo>
                  <a:lnTo>
                    <a:pt x="126" y="145"/>
                  </a:lnTo>
                  <a:lnTo>
                    <a:pt x="125" y="141"/>
                  </a:lnTo>
                  <a:lnTo>
                    <a:pt x="123" y="137"/>
                  </a:lnTo>
                  <a:lnTo>
                    <a:pt x="120" y="133"/>
                  </a:lnTo>
                  <a:lnTo>
                    <a:pt x="116" y="129"/>
                  </a:lnTo>
                  <a:lnTo>
                    <a:pt x="66" y="88"/>
                  </a:lnTo>
                  <a:lnTo>
                    <a:pt x="123" y="90"/>
                  </a:lnTo>
                  <a:lnTo>
                    <a:pt x="107" y="60"/>
                  </a:lnTo>
                  <a:lnTo>
                    <a:pt x="107" y="60"/>
                  </a:lnTo>
                  <a:lnTo>
                    <a:pt x="102" y="51"/>
                  </a:lnTo>
                  <a:lnTo>
                    <a:pt x="50" y="50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12"/>
                  </a:lnTo>
                  <a:lnTo>
                    <a:pt x="66" y="7"/>
                  </a:lnTo>
                  <a:lnTo>
                    <a:pt x="63" y="3"/>
                  </a:lnTo>
                  <a:lnTo>
                    <a:pt x="61" y="2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91"/>
            <p:cNvSpPr>
              <a:spLocks/>
            </p:cNvSpPr>
            <p:nvPr/>
          </p:nvSpPr>
          <p:spPr bwMode="auto">
            <a:xfrm>
              <a:off x="1109664" y="4248160"/>
              <a:ext cx="106363" cy="95251"/>
            </a:xfrm>
            <a:custGeom>
              <a:avLst/>
              <a:gdLst>
                <a:gd name="T0" fmla="*/ 67 w 67"/>
                <a:gd name="T1" fmla="*/ 46 h 60"/>
                <a:gd name="T2" fmla="*/ 67 w 67"/>
                <a:gd name="T3" fmla="*/ 19 h 60"/>
                <a:gd name="T4" fmla="*/ 67 w 67"/>
                <a:gd name="T5" fmla="*/ 19 h 60"/>
                <a:gd name="T6" fmla="*/ 58 w 67"/>
                <a:gd name="T7" fmla="*/ 21 h 60"/>
                <a:gd name="T8" fmla="*/ 50 w 67"/>
                <a:gd name="T9" fmla="*/ 21 h 60"/>
                <a:gd name="T10" fmla="*/ 44 w 67"/>
                <a:gd name="T11" fmla="*/ 19 h 60"/>
                <a:gd name="T12" fmla="*/ 37 w 67"/>
                <a:gd name="T13" fmla="*/ 18 h 60"/>
                <a:gd name="T14" fmla="*/ 30 w 67"/>
                <a:gd name="T15" fmla="*/ 15 h 60"/>
                <a:gd name="T16" fmla="*/ 24 w 67"/>
                <a:gd name="T17" fmla="*/ 12 h 60"/>
                <a:gd name="T18" fmla="*/ 19 w 67"/>
                <a:gd name="T19" fmla="*/ 6 h 60"/>
                <a:gd name="T20" fmla="*/ 13 w 67"/>
                <a:gd name="T21" fmla="*/ 0 h 60"/>
                <a:gd name="T22" fmla="*/ 0 w 67"/>
                <a:gd name="T23" fmla="*/ 26 h 60"/>
                <a:gd name="T24" fmla="*/ 0 w 67"/>
                <a:gd name="T25" fmla="*/ 26 h 60"/>
                <a:gd name="T26" fmla="*/ 6 w 67"/>
                <a:gd name="T27" fmla="*/ 37 h 60"/>
                <a:gd name="T28" fmla="*/ 13 w 67"/>
                <a:gd name="T29" fmla="*/ 46 h 60"/>
                <a:gd name="T30" fmla="*/ 20 w 67"/>
                <a:gd name="T31" fmla="*/ 54 h 60"/>
                <a:gd name="T32" fmla="*/ 29 w 67"/>
                <a:gd name="T33" fmla="*/ 60 h 60"/>
                <a:gd name="T34" fmla="*/ 29 w 67"/>
                <a:gd name="T35" fmla="*/ 60 h 60"/>
                <a:gd name="T36" fmla="*/ 40 w 67"/>
                <a:gd name="T37" fmla="*/ 59 h 60"/>
                <a:gd name="T38" fmla="*/ 50 w 67"/>
                <a:gd name="T39" fmla="*/ 57 h 60"/>
                <a:gd name="T40" fmla="*/ 59 w 67"/>
                <a:gd name="T41" fmla="*/ 52 h 60"/>
                <a:gd name="T42" fmla="*/ 67 w 67"/>
                <a:gd name="T43" fmla="*/ 46 h 60"/>
                <a:gd name="T44" fmla="*/ 67 w 67"/>
                <a:gd name="T45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" h="60">
                  <a:moveTo>
                    <a:pt x="67" y="46"/>
                  </a:moveTo>
                  <a:lnTo>
                    <a:pt x="67" y="19"/>
                  </a:lnTo>
                  <a:lnTo>
                    <a:pt x="67" y="19"/>
                  </a:lnTo>
                  <a:lnTo>
                    <a:pt x="58" y="21"/>
                  </a:lnTo>
                  <a:lnTo>
                    <a:pt x="50" y="21"/>
                  </a:lnTo>
                  <a:lnTo>
                    <a:pt x="44" y="19"/>
                  </a:lnTo>
                  <a:lnTo>
                    <a:pt x="37" y="18"/>
                  </a:lnTo>
                  <a:lnTo>
                    <a:pt x="30" y="15"/>
                  </a:lnTo>
                  <a:lnTo>
                    <a:pt x="24" y="12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6" y="37"/>
                  </a:lnTo>
                  <a:lnTo>
                    <a:pt x="13" y="46"/>
                  </a:lnTo>
                  <a:lnTo>
                    <a:pt x="20" y="54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40" y="59"/>
                  </a:lnTo>
                  <a:lnTo>
                    <a:pt x="50" y="57"/>
                  </a:lnTo>
                  <a:lnTo>
                    <a:pt x="59" y="52"/>
                  </a:lnTo>
                  <a:lnTo>
                    <a:pt x="67" y="46"/>
                  </a:lnTo>
                  <a:lnTo>
                    <a:pt x="67" y="46"/>
                  </a:lnTo>
                  <a:close/>
                </a:path>
              </a:pathLst>
            </a:custGeom>
            <a:solidFill>
              <a:srgbClr val="4F47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92"/>
            <p:cNvSpPr>
              <a:spLocks/>
            </p:cNvSpPr>
            <p:nvPr/>
          </p:nvSpPr>
          <p:spPr bwMode="auto">
            <a:xfrm>
              <a:off x="1528764" y="4381507"/>
              <a:ext cx="122238" cy="120650"/>
            </a:xfrm>
            <a:custGeom>
              <a:avLst/>
              <a:gdLst>
                <a:gd name="T0" fmla="*/ 59 w 77"/>
                <a:gd name="T1" fmla="*/ 0 h 76"/>
                <a:gd name="T2" fmla="*/ 59 w 77"/>
                <a:gd name="T3" fmla="*/ 0 h 76"/>
                <a:gd name="T4" fmla="*/ 56 w 77"/>
                <a:gd name="T5" fmla="*/ 7 h 76"/>
                <a:gd name="T6" fmla="*/ 52 w 77"/>
                <a:gd name="T7" fmla="*/ 13 h 76"/>
                <a:gd name="T8" fmla="*/ 47 w 77"/>
                <a:gd name="T9" fmla="*/ 18 h 76"/>
                <a:gd name="T10" fmla="*/ 41 w 77"/>
                <a:gd name="T11" fmla="*/ 20 h 76"/>
                <a:gd name="T12" fmla="*/ 33 w 77"/>
                <a:gd name="T13" fmla="*/ 22 h 76"/>
                <a:gd name="T14" fmla="*/ 24 w 77"/>
                <a:gd name="T15" fmla="*/ 22 h 76"/>
                <a:gd name="T16" fmla="*/ 12 w 77"/>
                <a:gd name="T17" fmla="*/ 21 h 76"/>
                <a:gd name="T18" fmla="*/ 0 w 77"/>
                <a:gd name="T19" fmla="*/ 18 h 76"/>
                <a:gd name="T20" fmla="*/ 0 w 77"/>
                <a:gd name="T21" fmla="*/ 18 h 76"/>
                <a:gd name="T22" fmla="*/ 0 w 77"/>
                <a:gd name="T23" fmla="*/ 28 h 76"/>
                <a:gd name="T24" fmla="*/ 1 w 77"/>
                <a:gd name="T25" fmla="*/ 36 h 76"/>
                <a:gd name="T26" fmla="*/ 5 w 77"/>
                <a:gd name="T27" fmla="*/ 42 h 76"/>
                <a:gd name="T28" fmla="*/ 9 w 77"/>
                <a:gd name="T29" fmla="*/ 49 h 76"/>
                <a:gd name="T30" fmla="*/ 64 w 77"/>
                <a:gd name="T31" fmla="*/ 76 h 76"/>
                <a:gd name="T32" fmla="*/ 64 w 77"/>
                <a:gd name="T33" fmla="*/ 76 h 76"/>
                <a:gd name="T34" fmla="*/ 70 w 77"/>
                <a:gd name="T35" fmla="*/ 66 h 76"/>
                <a:gd name="T36" fmla="*/ 73 w 77"/>
                <a:gd name="T37" fmla="*/ 56 h 76"/>
                <a:gd name="T38" fmla="*/ 75 w 77"/>
                <a:gd name="T39" fmla="*/ 42 h 76"/>
                <a:gd name="T40" fmla="*/ 77 w 77"/>
                <a:gd name="T41" fmla="*/ 29 h 76"/>
                <a:gd name="T42" fmla="*/ 59 w 77"/>
                <a:gd name="T43" fmla="*/ 0 h 76"/>
                <a:gd name="T44" fmla="*/ 59 w 77"/>
                <a:gd name="T4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" h="76">
                  <a:moveTo>
                    <a:pt x="59" y="0"/>
                  </a:moveTo>
                  <a:lnTo>
                    <a:pt x="59" y="0"/>
                  </a:lnTo>
                  <a:lnTo>
                    <a:pt x="56" y="7"/>
                  </a:lnTo>
                  <a:lnTo>
                    <a:pt x="52" y="13"/>
                  </a:lnTo>
                  <a:lnTo>
                    <a:pt x="47" y="18"/>
                  </a:lnTo>
                  <a:lnTo>
                    <a:pt x="41" y="20"/>
                  </a:lnTo>
                  <a:lnTo>
                    <a:pt x="33" y="22"/>
                  </a:lnTo>
                  <a:lnTo>
                    <a:pt x="24" y="22"/>
                  </a:lnTo>
                  <a:lnTo>
                    <a:pt x="12" y="21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8"/>
                  </a:lnTo>
                  <a:lnTo>
                    <a:pt x="1" y="36"/>
                  </a:lnTo>
                  <a:lnTo>
                    <a:pt x="5" y="42"/>
                  </a:lnTo>
                  <a:lnTo>
                    <a:pt x="9" y="49"/>
                  </a:lnTo>
                  <a:lnTo>
                    <a:pt x="64" y="76"/>
                  </a:lnTo>
                  <a:lnTo>
                    <a:pt x="64" y="76"/>
                  </a:lnTo>
                  <a:lnTo>
                    <a:pt x="70" y="66"/>
                  </a:lnTo>
                  <a:lnTo>
                    <a:pt x="73" y="56"/>
                  </a:lnTo>
                  <a:lnTo>
                    <a:pt x="75" y="42"/>
                  </a:lnTo>
                  <a:lnTo>
                    <a:pt x="77" y="29"/>
                  </a:lnTo>
                  <a:lnTo>
                    <a:pt x="59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4F47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93"/>
            <p:cNvSpPr>
              <a:spLocks/>
            </p:cNvSpPr>
            <p:nvPr/>
          </p:nvSpPr>
          <p:spPr bwMode="auto">
            <a:xfrm>
              <a:off x="974725" y="4060825"/>
              <a:ext cx="219075" cy="188913"/>
            </a:xfrm>
            <a:custGeom>
              <a:avLst/>
              <a:gdLst>
                <a:gd name="T0" fmla="*/ 116 w 138"/>
                <a:gd name="T1" fmla="*/ 49 h 119"/>
                <a:gd name="T2" fmla="*/ 12 w 138"/>
                <a:gd name="T3" fmla="*/ 85 h 119"/>
                <a:gd name="T4" fmla="*/ 12 w 138"/>
                <a:gd name="T5" fmla="*/ 85 h 119"/>
                <a:gd name="T6" fmla="*/ 8 w 138"/>
                <a:gd name="T7" fmla="*/ 88 h 119"/>
                <a:gd name="T8" fmla="*/ 5 w 138"/>
                <a:gd name="T9" fmla="*/ 91 h 119"/>
                <a:gd name="T10" fmla="*/ 4 w 138"/>
                <a:gd name="T11" fmla="*/ 95 h 119"/>
                <a:gd name="T12" fmla="*/ 3 w 138"/>
                <a:gd name="T13" fmla="*/ 99 h 119"/>
                <a:gd name="T14" fmla="*/ 1 w 138"/>
                <a:gd name="T15" fmla="*/ 104 h 119"/>
                <a:gd name="T16" fmla="*/ 3 w 138"/>
                <a:gd name="T17" fmla="*/ 108 h 119"/>
                <a:gd name="T18" fmla="*/ 5 w 138"/>
                <a:gd name="T19" fmla="*/ 119 h 119"/>
                <a:gd name="T20" fmla="*/ 114 w 138"/>
                <a:gd name="T21" fmla="*/ 86 h 119"/>
                <a:gd name="T22" fmla="*/ 122 w 138"/>
                <a:gd name="T23" fmla="*/ 69 h 119"/>
                <a:gd name="T24" fmla="*/ 122 w 138"/>
                <a:gd name="T25" fmla="*/ 69 h 119"/>
                <a:gd name="T26" fmla="*/ 124 w 138"/>
                <a:gd name="T27" fmla="*/ 60 h 119"/>
                <a:gd name="T28" fmla="*/ 126 w 138"/>
                <a:gd name="T29" fmla="*/ 50 h 119"/>
                <a:gd name="T30" fmla="*/ 131 w 138"/>
                <a:gd name="T31" fmla="*/ 40 h 119"/>
                <a:gd name="T32" fmla="*/ 135 w 138"/>
                <a:gd name="T33" fmla="*/ 27 h 119"/>
                <a:gd name="T34" fmla="*/ 135 w 138"/>
                <a:gd name="T35" fmla="*/ 27 h 119"/>
                <a:gd name="T36" fmla="*/ 138 w 138"/>
                <a:gd name="T37" fmla="*/ 18 h 119"/>
                <a:gd name="T38" fmla="*/ 17 w 138"/>
                <a:gd name="T39" fmla="*/ 0 h 119"/>
                <a:gd name="T40" fmla="*/ 17 w 138"/>
                <a:gd name="T41" fmla="*/ 0 h 119"/>
                <a:gd name="T42" fmla="*/ 12 w 138"/>
                <a:gd name="T43" fmla="*/ 1 h 119"/>
                <a:gd name="T44" fmla="*/ 7 w 138"/>
                <a:gd name="T45" fmla="*/ 2 h 119"/>
                <a:gd name="T46" fmla="*/ 4 w 138"/>
                <a:gd name="T47" fmla="*/ 5 h 119"/>
                <a:gd name="T48" fmla="*/ 1 w 138"/>
                <a:gd name="T49" fmla="*/ 8 h 119"/>
                <a:gd name="T50" fmla="*/ 0 w 138"/>
                <a:gd name="T51" fmla="*/ 11 h 119"/>
                <a:gd name="T52" fmla="*/ 0 w 138"/>
                <a:gd name="T53" fmla="*/ 17 h 119"/>
                <a:gd name="T54" fmla="*/ 1 w 138"/>
                <a:gd name="T55" fmla="*/ 23 h 119"/>
                <a:gd name="T56" fmla="*/ 4 w 138"/>
                <a:gd name="T57" fmla="*/ 29 h 119"/>
                <a:gd name="T58" fmla="*/ 116 w 138"/>
                <a:gd name="T59" fmla="*/ 49 h 119"/>
                <a:gd name="T60" fmla="*/ 116 w 138"/>
                <a:gd name="T61" fmla="*/ 4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8" h="119">
                  <a:moveTo>
                    <a:pt x="116" y="49"/>
                  </a:moveTo>
                  <a:lnTo>
                    <a:pt x="12" y="85"/>
                  </a:lnTo>
                  <a:lnTo>
                    <a:pt x="12" y="85"/>
                  </a:lnTo>
                  <a:lnTo>
                    <a:pt x="8" y="88"/>
                  </a:lnTo>
                  <a:lnTo>
                    <a:pt x="5" y="91"/>
                  </a:lnTo>
                  <a:lnTo>
                    <a:pt x="4" y="95"/>
                  </a:lnTo>
                  <a:lnTo>
                    <a:pt x="3" y="99"/>
                  </a:lnTo>
                  <a:lnTo>
                    <a:pt x="1" y="104"/>
                  </a:lnTo>
                  <a:lnTo>
                    <a:pt x="3" y="108"/>
                  </a:lnTo>
                  <a:lnTo>
                    <a:pt x="5" y="119"/>
                  </a:lnTo>
                  <a:lnTo>
                    <a:pt x="114" y="86"/>
                  </a:lnTo>
                  <a:lnTo>
                    <a:pt x="122" y="69"/>
                  </a:lnTo>
                  <a:lnTo>
                    <a:pt x="122" y="69"/>
                  </a:lnTo>
                  <a:lnTo>
                    <a:pt x="124" y="60"/>
                  </a:lnTo>
                  <a:lnTo>
                    <a:pt x="126" y="50"/>
                  </a:lnTo>
                  <a:lnTo>
                    <a:pt x="131" y="40"/>
                  </a:lnTo>
                  <a:lnTo>
                    <a:pt x="135" y="27"/>
                  </a:lnTo>
                  <a:lnTo>
                    <a:pt x="135" y="27"/>
                  </a:lnTo>
                  <a:lnTo>
                    <a:pt x="138" y="18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2" y="1"/>
                  </a:lnTo>
                  <a:lnTo>
                    <a:pt x="7" y="2"/>
                  </a:lnTo>
                  <a:lnTo>
                    <a:pt x="4" y="5"/>
                  </a:lnTo>
                  <a:lnTo>
                    <a:pt x="1" y="8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1" y="23"/>
                  </a:lnTo>
                  <a:lnTo>
                    <a:pt x="4" y="29"/>
                  </a:lnTo>
                  <a:lnTo>
                    <a:pt x="116" y="49"/>
                  </a:lnTo>
                  <a:lnTo>
                    <a:pt x="116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3" name="组合 6"/>
          <p:cNvGrpSpPr>
            <a:grpSpLocks/>
          </p:cNvGrpSpPr>
          <p:nvPr/>
        </p:nvGrpSpPr>
        <p:grpSpPr bwMode="auto">
          <a:xfrm>
            <a:off x="3286103" y="2044690"/>
            <a:ext cx="655638" cy="655637"/>
            <a:chOff x="5068579" y="1163938"/>
            <a:chExt cx="555066" cy="555066"/>
          </a:xfrm>
        </p:grpSpPr>
        <p:sp>
          <p:nvSpPr>
            <p:cNvPr id="84" name="椭圆 83"/>
            <p:cNvSpPr/>
            <p:nvPr/>
          </p:nvSpPr>
          <p:spPr>
            <a:xfrm>
              <a:off x="5068579" y="1163938"/>
              <a:ext cx="555066" cy="555066"/>
            </a:xfrm>
            <a:prstGeom prst="ellipse">
              <a:avLst/>
            </a:prstGeom>
            <a:solidFill>
              <a:srgbClr val="6EB92C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68561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Freeform 70"/>
            <p:cNvSpPr>
              <a:spLocks noEditPoints="1"/>
            </p:cNvSpPr>
            <p:nvPr/>
          </p:nvSpPr>
          <p:spPr bwMode="auto">
            <a:xfrm>
              <a:off x="5235233" y="1295649"/>
              <a:ext cx="241917" cy="290301"/>
            </a:xfrm>
            <a:custGeom>
              <a:avLst/>
              <a:gdLst>
                <a:gd name="T0" fmla="*/ 346 w 346"/>
                <a:gd name="T1" fmla="*/ 77 h 414"/>
                <a:gd name="T2" fmla="*/ 345 w 346"/>
                <a:gd name="T3" fmla="*/ 75 h 414"/>
                <a:gd name="T4" fmla="*/ 345 w 346"/>
                <a:gd name="T5" fmla="*/ 74 h 414"/>
                <a:gd name="T6" fmla="*/ 343 w 346"/>
                <a:gd name="T7" fmla="*/ 72 h 414"/>
                <a:gd name="T8" fmla="*/ 273 w 346"/>
                <a:gd name="T9" fmla="*/ 2 h 414"/>
                <a:gd name="T10" fmla="*/ 271 w 346"/>
                <a:gd name="T11" fmla="*/ 0 h 414"/>
                <a:gd name="T12" fmla="*/ 270 w 346"/>
                <a:gd name="T13" fmla="*/ 0 h 414"/>
                <a:gd name="T14" fmla="*/ 268 w 346"/>
                <a:gd name="T15" fmla="*/ 0 h 414"/>
                <a:gd name="T16" fmla="*/ 268 w 346"/>
                <a:gd name="T17" fmla="*/ 0 h 414"/>
                <a:gd name="T18" fmla="*/ 7 w 346"/>
                <a:gd name="T19" fmla="*/ 0 h 414"/>
                <a:gd name="T20" fmla="*/ 0 w 346"/>
                <a:gd name="T21" fmla="*/ 7 h 414"/>
                <a:gd name="T22" fmla="*/ 0 w 346"/>
                <a:gd name="T23" fmla="*/ 407 h 414"/>
                <a:gd name="T24" fmla="*/ 7 w 346"/>
                <a:gd name="T25" fmla="*/ 414 h 414"/>
                <a:gd name="T26" fmla="*/ 338 w 346"/>
                <a:gd name="T27" fmla="*/ 414 h 414"/>
                <a:gd name="T28" fmla="*/ 346 w 346"/>
                <a:gd name="T29" fmla="*/ 407 h 414"/>
                <a:gd name="T30" fmla="*/ 346 w 346"/>
                <a:gd name="T31" fmla="*/ 77 h 414"/>
                <a:gd name="T32" fmla="*/ 346 w 346"/>
                <a:gd name="T33" fmla="*/ 77 h 414"/>
                <a:gd name="T34" fmla="*/ 275 w 346"/>
                <a:gd name="T35" fmla="*/ 25 h 414"/>
                <a:gd name="T36" fmla="*/ 320 w 346"/>
                <a:gd name="T37" fmla="*/ 70 h 414"/>
                <a:gd name="T38" fmla="*/ 275 w 346"/>
                <a:gd name="T39" fmla="*/ 70 h 414"/>
                <a:gd name="T40" fmla="*/ 275 w 346"/>
                <a:gd name="T41" fmla="*/ 25 h 414"/>
                <a:gd name="T42" fmla="*/ 14 w 346"/>
                <a:gd name="T43" fmla="*/ 400 h 414"/>
                <a:gd name="T44" fmla="*/ 14 w 346"/>
                <a:gd name="T45" fmla="*/ 14 h 414"/>
                <a:gd name="T46" fmla="*/ 260 w 346"/>
                <a:gd name="T47" fmla="*/ 14 h 414"/>
                <a:gd name="T48" fmla="*/ 260 w 346"/>
                <a:gd name="T49" fmla="*/ 77 h 414"/>
                <a:gd name="T50" fmla="*/ 268 w 346"/>
                <a:gd name="T51" fmla="*/ 85 h 414"/>
                <a:gd name="T52" fmla="*/ 331 w 346"/>
                <a:gd name="T53" fmla="*/ 85 h 414"/>
                <a:gd name="T54" fmla="*/ 331 w 346"/>
                <a:gd name="T55" fmla="*/ 400 h 414"/>
                <a:gd name="T56" fmla="*/ 14 w 346"/>
                <a:gd name="T57" fmla="*/ 40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6" h="414">
                  <a:moveTo>
                    <a:pt x="346" y="77"/>
                  </a:moveTo>
                  <a:cubicBezTo>
                    <a:pt x="345" y="76"/>
                    <a:pt x="345" y="76"/>
                    <a:pt x="345" y="75"/>
                  </a:cubicBezTo>
                  <a:cubicBezTo>
                    <a:pt x="345" y="75"/>
                    <a:pt x="345" y="75"/>
                    <a:pt x="345" y="74"/>
                  </a:cubicBezTo>
                  <a:cubicBezTo>
                    <a:pt x="345" y="74"/>
                    <a:pt x="344" y="73"/>
                    <a:pt x="343" y="72"/>
                  </a:cubicBezTo>
                  <a:cubicBezTo>
                    <a:pt x="273" y="2"/>
                    <a:pt x="273" y="2"/>
                    <a:pt x="273" y="2"/>
                  </a:cubicBezTo>
                  <a:cubicBezTo>
                    <a:pt x="272" y="1"/>
                    <a:pt x="272" y="1"/>
                    <a:pt x="271" y="0"/>
                  </a:cubicBezTo>
                  <a:cubicBezTo>
                    <a:pt x="271" y="0"/>
                    <a:pt x="270" y="0"/>
                    <a:pt x="270" y="0"/>
                  </a:cubicBezTo>
                  <a:cubicBezTo>
                    <a:pt x="270" y="0"/>
                    <a:pt x="269" y="0"/>
                    <a:pt x="268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11"/>
                    <a:pt x="3" y="414"/>
                    <a:pt x="7" y="414"/>
                  </a:cubicBezTo>
                  <a:cubicBezTo>
                    <a:pt x="338" y="414"/>
                    <a:pt x="338" y="414"/>
                    <a:pt x="338" y="414"/>
                  </a:cubicBezTo>
                  <a:cubicBezTo>
                    <a:pt x="342" y="414"/>
                    <a:pt x="346" y="411"/>
                    <a:pt x="346" y="407"/>
                  </a:cubicBezTo>
                  <a:cubicBezTo>
                    <a:pt x="346" y="77"/>
                    <a:pt x="346" y="77"/>
                    <a:pt x="346" y="77"/>
                  </a:cubicBezTo>
                  <a:cubicBezTo>
                    <a:pt x="346" y="77"/>
                    <a:pt x="346" y="77"/>
                    <a:pt x="346" y="77"/>
                  </a:cubicBezTo>
                  <a:close/>
                  <a:moveTo>
                    <a:pt x="275" y="25"/>
                  </a:moveTo>
                  <a:cubicBezTo>
                    <a:pt x="320" y="70"/>
                    <a:pt x="320" y="70"/>
                    <a:pt x="320" y="70"/>
                  </a:cubicBezTo>
                  <a:cubicBezTo>
                    <a:pt x="275" y="70"/>
                    <a:pt x="275" y="70"/>
                    <a:pt x="275" y="70"/>
                  </a:cubicBezTo>
                  <a:lnTo>
                    <a:pt x="275" y="25"/>
                  </a:lnTo>
                  <a:close/>
                  <a:moveTo>
                    <a:pt x="14" y="400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260" y="14"/>
                    <a:pt x="260" y="14"/>
                    <a:pt x="260" y="14"/>
                  </a:cubicBezTo>
                  <a:cubicBezTo>
                    <a:pt x="260" y="77"/>
                    <a:pt x="260" y="77"/>
                    <a:pt x="260" y="77"/>
                  </a:cubicBezTo>
                  <a:cubicBezTo>
                    <a:pt x="260" y="81"/>
                    <a:pt x="264" y="85"/>
                    <a:pt x="268" y="85"/>
                  </a:cubicBezTo>
                  <a:cubicBezTo>
                    <a:pt x="331" y="85"/>
                    <a:pt x="331" y="85"/>
                    <a:pt x="331" y="85"/>
                  </a:cubicBezTo>
                  <a:cubicBezTo>
                    <a:pt x="331" y="400"/>
                    <a:pt x="331" y="400"/>
                    <a:pt x="331" y="400"/>
                  </a:cubicBezTo>
                  <a:lnTo>
                    <a:pt x="14" y="4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51416" tIns="25709" rIns="51416" bIns="25709"/>
            <a:lstStyle/>
            <a:p>
              <a:pPr defTabSz="81615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7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6" name="Group 6"/>
          <p:cNvGrpSpPr/>
          <p:nvPr/>
        </p:nvGrpSpPr>
        <p:grpSpPr>
          <a:xfrm>
            <a:off x="4205902" y="1973251"/>
            <a:ext cx="5009555" cy="711999"/>
            <a:chOff x="4030442" y="1621125"/>
            <a:chExt cx="2311979" cy="563120"/>
          </a:xfrm>
        </p:grpSpPr>
        <p:sp>
          <p:nvSpPr>
            <p:cNvPr id="87" name="TextBox 86"/>
            <p:cNvSpPr txBox="1"/>
            <p:nvPr/>
          </p:nvSpPr>
          <p:spPr>
            <a:xfrm>
              <a:off x="4030442" y="1621125"/>
              <a:ext cx="2097504" cy="3651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超级管理员等（具有公共代码块权限）</a:t>
              </a:r>
              <a:endPara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50"/>
            <p:cNvSpPr/>
            <p:nvPr/>
          </p:nvSpPr>
          <p:spPr>
            <a:xfrm>
              <a:off x="4038291" y="1899037"/>
              <a:ext cx="2304130" cy="2852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导入基本部门</a:t>
              </a:r>
              <a:r>
                <a:rPr lang="en-US" altLang="zh-CN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/</a:t>
              </a: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学生参数</a:t>
              </a:r>
              <a:endParaRPr lang="en-GB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89" name="直接连接符 88"/>
          <p:cNvCxnSpPr>
            <a:cxnSpLocks noChangeShapeType="1"/>
          </p:cNvCxnSpPr>
          <p:nvPr/>
        </p:nvCxnSpPr>
        <p:spPr bwMode="auto">
          <a:xfrm flipV="1">
            <a:off x="4192594" y="2759077"/>
            <a:ext cx="5016500" cy="20638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90" name="矩形 89"/>
          <p:cNvSpPr/>
          <p:nvPr/>
        </p:nvSpPr>
        <p:spPr>
          <a:xfrm>
            <a:off x="3473263" y="2187566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1" name="TextBox 8"/>
          <p:cNvSpPr txBox="1"/>
          <p:nvPr/>
        </p:nvSpPr>
        <p:spPr>
          <a:xfrm>
            <a:off x="4643425" y="357205"/>
            <a:ext cx="357190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学籍管理流程概述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" name="TextBox 8"/>
          <p:cNvSpPr txBox="1"/>
          <p:nvPr/>
        </p:nvSpPr>
        <p:spPr>
          <a:xfrm>
            <a:off x="5000615" y="824352"/>
            <a:ext cx="28575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OVERALL PERFORMANCE OVERVIEW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2" name="组合 6"/>
          <p:cNvGrpSpPr>
            <a:grpSpLocks/>
          </p:cNvGrpSpPr>
          <p:nvPr/>
        </p:nvGrpSpPr>
        <p:grpSpPr bwMode="auto">
          <a:xfrm>
            <a:off x="3786169" y="4247367"/>
            <a:ext cx="655638" cy="655637"/>
            <a:chOff x="5068579" y="1163938"/>
            <a:chExt cx="555066" cy="555066"/>
          </a:xfrm>
        </p:grpSpPr>
        <p:sp>
          <p:nvSpPr>
            <p:cNvPr id="103" name="椭圆 102"/>
            <p:cNvSpPr/>
            <p:nvPr/>
          </p:nvSpPr>
          <p:spPr>
            <a:xfrm>
              <a:off x="5068579" y="1163938"/>
              <a:ext cx="555066" cy="555066"/>
            </a:xfrm>
            <a:prstGeom prst="ellipse">
              <a:avLst/>
            </a:prstGeom>
            <a:solidFill>
              <a:srgbClr val="61A22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68561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" name="Freeform 70"/>
            <p:cNvSpPr>
              <a:spLocks noEditPoints="1"/>
            </p:cNvSpPr>
            <p:nvPr/>
          </p:nvSpPr>
          <p:spPr bwMode="auto">
            <a:xfrm>
              <a:off x="5235233" y="1295649"/>
              <a:ext cx="241917" cy="290301"/>
            </a:xfrm>
            <a:custGeom>
              <a:avLst/>
              <a:gdLst>
                <a:gd name="T0" fmla="*/ 346 w 346"/>
                <a:gd name="T1" fmla="*/ 77 h 414"/>
                <a:gd name="T2" fmla="*/ 345 w 346"/>
                <a:gd name="T3" fmla="*/ 75 h 414"/>
                <a:gd name="T4" fmla="*/ 345 w 346"/>
                <a:gd name="T5" fmla="*/ 74 h 414"/>
                <a:gd name="T6" fmla="*/ 343 w 346"/>
                <a:gd name="T7" fmla="*/ 72 h 414"/>
                <a:gd name="T8" fmla="*/ 273 w 346"/>
                <a:gd name="T9" fmla="*/ 2 h 414"/>
                <a:gd name="T10" fmla="*/ 271 w 346"/>
                <a:gd name="T11" fmla="*/ 0 h 414"/>
                <a:gd name="T12" fmla="*/ 270 w 346"/>
                <a:gd name="T13" fmla="*/ 0 h 414"/>
                <a:gd name="T14" fmla="*/ 268 w 346"/>
                <a:gd name="T15" fmla="*/ 0 h 414"/>
                <a:gd name="T16" fmla="*/ 268 w 346"/>
                <a:gd name="T17" fmla="*/ 0 h 414"/>
                <a:gd name="T18" fmla="*/ 7 w 346"/>
                <a:gd name="T19" fmla="*/ 0 h 414"/>
                <a:gd name="T20" fmla="*/ 0 w 346"/>
                <a:gd name="T21" fmla="*/ 7 h 414"/>
                <a:gd name="T22" fmla="*/ 0 w 346"/>
                <a:gd name="T23" fmla="*/ 407 h 414"/>
                <a:gd name="T24" fmla="*/ 7 w 346"/>
                <a:gd name="T25" fmla="*/ 414 h 414"/>
                <a:gd name="T26" fmla="*/ 338 w 346"/>
                <a:gd name="T27" fmla="*/ 414 h 414"/>
                <a:gd name="T28" fmla="*/ 346 w 346"/>
                <a:gd name="T29" fmla="*/ 407 h 414"/>
                <a:gd name="T30" fmla="*/ 346 w 346"/>
                <a:gd name="T31" fmla="*/ 77 h 414"/>
                <a:gd name="T32" fmla="*/ 346 w 346"/>
                <a:gd name="T33" fmla="*/ 77 h 414"/>
                <a:gd name="T34" fmla="*/ 275 w 346"/>
                <a:gd name="T35" fmla="*/ 25 h 414"/>
                <a:gd name="T36" fmla="*/ 320 w 346"/>
                <a:gd name="T37" fmla="*/ 70 h 414"/>
                <a:gd name="T38" fmla="*/ 275 w 346"/>
                <a:gd name="T39" fmla="*/ 70 h 414"/>
                <a:gd name="T40" fmla="*/ 275 w 346"/>
                <a:gd name="T41" fmla="*/ 25 h 414"/>
                <a:gd name="T42" fmla="*/ 14 w 346"/>
                <a:gd name="T43" fmla="*/ 400 h 414"/>
                <a:gd name="T44" fmla="*/ 14 w 346"/>
                <a:gd name="T45" fmla="*/ 14 h 414"/>
                <a:gd name="T46" fmla="*/ 260 w 346"/>
                <a:gd name="T47" fmla="*/ 14 h 414"/>
                <a:gd name="T48" fmla="*/ 260 w 346"/>
                <a:gd name="T49" fmla="*/ 77 h 414"/>
                <a:gd name="T50" fmla="*/ 268 w 346"/>
                <a:gd name="T51" fmla="*/ 85 h 414"/>
                <a:gd name="T52" fmla="*/ 331 w 346"/>
                <a:gd name="T53" fmla="*/ 85 h 414"/>
                <a:gd name="T54" fmla="*/ 331 w 346"/>
                <a:gd name="T55" fmla="*/ 400 h 414"/>
                <a:gd name="T56" fmla="*/ 14 w 346"/>
                <a:gd name="T57" fmla="*/ 40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6" h="414">
                  <a:moveTo>
                    <a:pt x="346" y="77"/>
                  </a:moveTo>
                  <a:cubicBezTo>
                    <a:pt x="345" y="76"/>
                    <a:pt x="345" y="76"/>
                    <a:pt x="345" y="75"/>
                  </a:cubicBezTo>
                  <a:cubicBezTo>
                    <a:pt x="345" y="75"/>
                    <a:pt x="345" y="75"/>
                    <a:pt x="345" y="74"/>
                  </a:cubicBezTo>
                  <a:cubicBezTo>
                    <a:pt x="345" y="74"/>
                    <a:pt x="344" y="73"/>
                    <a:pt x="343" y="72"/>
                  </a:cubicBezTo>
                  <a:cubicBezTo>
                    <a:pt x="273" y="2"/>
                    <a:pt x="273" y="2"/>
                    <a:pt x="273" y="2"/>
                  </a:cubicBezTo>
                  <a:cubicBezTo>
                    <a:pt x="272" y="1"/>
                    <a:pt x="272" y="1"/>
                    <a:pt x="271" y="0"/>
                  </a:cubicBezTo>
                  <a:cubicBezTo>
                    <a:pt x="271" y="0"/>
                    <a:pt x="270" y="0"/>
                    <a:pt x="270" y="0"/>
                  </a:cubicBezTo>
                  <a:cubicBezTo>
                    <a:pt x="270" y="0"/>
                    <a:pt x="269" y="0"/>
                    <a:pt x="268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11"/>
                    <a:pt x="3" y="414"/>
                    <a:pt x="7" y="414"/>
                  </a:cubicBezTo>
                  <a:cubicBezTo>
                    <a:pt x="338" y="414"/>
                    <a:pt x="338" y="414"/>
                    <a:pt x="338" y="414"/>
                  </a:cubicBezTo>
                  <a:cubicBezTo>
                    <a:pt x="342" y="414"/>
                    <a:pt x="346" y="411"/>
                    <a:pt x="346" y="407"/>
                  </a:cubicBezTo>
                  <a:cubicBezTo>
                    <a:pt x="346" y="77"/>
                    <a:pt x="346" y="77"/>
                    <a:pt x="346" y="77"/>
                  </a:cubicBezTo>
                  <a:cubicBezTo>
                    <a:pt x="346" y="77"/>
                    <a:pt x="346" y="77"/>
                    <a:pt x="346" y="77"/>
                  </a:cubicBezTo>
                  <a:close/>
                  <a:moveTo>
                    <a:pt x="275" y="25"/>
                  </a:moveTo>
                  <a:cubicBezTo>
                    <a:pt x="320" y="70"/>
                    <a:pt x="320" y="70"/>
                    <a:pt x="320" y="70"/>
                  </a:cubicBezTo>
                  <a:cubicBezTo>
                    <a:pt x="275" y="70"/>
                    <a:pt x="275" y="70"/>
                    <a:pt x="275" y="70"/>
                  </a:cubicBezTo>
                  <a:lnTo>
                    <a:pt x="275" y="25"/>
                  </a:lnTo>
                  <a:close/>
                  <a:moveTo>
                    <a:pt x="14" y="400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260" y="14"/>
                    <a:pt x="260" y="14"/>
                    <a:pt x="260" y="14"/>
                  </a:cubicBezTo>
                  <a:cubicBezTo>
                    <a:pt x="260" y="77"/>
                    <a:pt x="260" y="77"/>
                    <a:pt x="260" y="77"/>
                  </a:cubicBezTo>
                  <a:cubicBezTo>
                    <a:pt x="260" y="81"/>
                    <a:pt x="264" y="85"/>
                    <a:pt x="268" y="85"/>
                  </a:cubicBezTo>
                  <a:cubicBezTo>
                    <a:pt x="331" y="85"/>
                    <a:pt x="331" y="85"/>
                    <a:pt x="331" y="85"/>
                  </a:cubicBezTo>
                  <a:cubicBezTo>
                    <a:pt x="331" y="400"/>
                    <a:pt x="331" y="400"/>
                    <a:pt x="331" y="400"/>
                  </a:cubicBezTo>
                  <a:lnTo>
                    <a:pt x="14" y="4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51416" tIns="25709" rIns="51416" bIns="25709"/>
            <a:lstStyle/>
            <a:p>
              <a:pPr defTabSz="81615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57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5" name="矩形 104"/>
          <p:cNvSpPr/>
          <p:nvPr/>
        </p:nvSpPr>
        <p:spPr>
          <a:xfrm>
            <a:off x="3973329" y="4390243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06" name="直接连接符 105"/>
          <p:cNvCxnSpPr>
            <a:cxnSpLocks noChangeShapeType="1"/>
          </p:cNvCxnSpPr>
          <p:nvPr/>
        </p:nvCxnSpPr>
        <p:spPr bwMode="auto">
          <a:xfrm rot="5400000">
            <a:off x="2714995" y="4759730"/>
            <a:ext cx="3857654" cy="794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112" name="TextBox 111"/>
          <p:cNvSpPr txBox="1"/>
          <p:nvPr/>
        </p:nvSpPr>
        <p:spPr>
          <a:xfrm>
            <a:off x="4929177" y="3258697"/>
            <a:ext cx="1210588" cy="4298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教学部门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4929177" y="4057726"/>
            <a:ext cx="1794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国家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学院专业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4929177" y="4888559"/>
            <a:ext cx="1723549" cy="4298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层次关系维护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4929177" y="5687589"/>
            <a:ext cx="1210588" cy="4298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学生管理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rot="5400000">
            <a:off x="2290724" y="4564078"/>
            <a:ext cx="2676525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rot="5400000">
            <a:off x="5133936" y="4564078"/>
            <a:ext cx="2676525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11 Rectángulo"/>
          <p:cNvSpPr/>
          <p:nvPr/>
        </p:nvSpPr>
        <p:spPr>
          <a:xfrm>
            <a:off x="1000087" y="3225815"/>
            <a:ext cx="2373312" cy="946150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157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教学部门</a:t>
            </a:r>
            <a:endParaRPr lang="en-US" altLang="zh-CN" sz="1575" b="1" kern="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816159">
              <a:defRPr/>
            </a:pPr>
            <a:r>
              <a:rPr lang="zh-CN" altLang="en-US" sz="1050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对教务的教学部门管理</a:t>
            </a:r>
            <a:endParaRPr lang="en-US" altLang="zh-CN" sz="105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" name="42 Rectángulo"/>
          <p:cNvSpPr/>
          <p:nvPr/>
        </p:nvSpPr>
        <p:spPr>
          <a:xfrm>
            <a:off x="3875049" y="3225815"/>
            <a:ext cx="2371725" cy="94615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816159" eaLnBrk="0" hangingPunct="0">
              <a:defRPr/>
            </a:pPr>
            <a:r>
              <a:rPr lang="zh-CN" altLang="en-US" sz="157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</a:t>
            </a:r>
            <a:r>
              <a:rPr lang="en-US" altLang="zh-CN" sz="157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57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学校专业</a:t>
            </a:r>
            <a:endParaRPr lang="en-US" altLang="zh-CN" sz="1575" b="1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816159">
              <a:defRPr/>
            </a:pPr>
            <a:r>
              <a:rPr lang="zh-CN" altLang="en-US" sz="1050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设置教务开设的专业</a:t>
            </a:r>
            <a:endParaRPr lang="en-US" altLang="zh-CN" sz="105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51 Rectángulo"/>
          <p:cNvSpPr/>
          <p:nvPr/>
        </p:nvSpPr>
        <p:spPr>
          <a:xfrm>
            <a:off x="6726199" y="3225815"/>
            <a:ext cx="2373313" cy="946150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816159" eaLnBrk="0" hangingPunct="0">
              <a:defRPr/>
            </a:pPr>
            <a:r>
              <a:rPr lang="zh-CN" altLang="en-US" sz="157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层次关系维护</a:t>
            </a:r>
          </a:p>
          <a:p>
            <a:pPr algn="ctr" defTabSz="816159">
              <a:defRPr/>
            </a:pPr>
            <a:r>
              <a:rPr lang="zh-CN" altLang="en-US" sz="1050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对教务层次关系的一系列操作</a:t>
            </a:r>
            <a:endParaRPr lang="en-US" altLang="zh-CN" sz="105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rot="5400000">
            <a:off x="7969230" y="4548191"/>
            <a:ext cx="2676525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42 Rectángulo"/>
          <p:cNvSpPr/>
          <p:nvPr/>
        </p:nvSpPr>
        <p:spPr>
          <a:xfrm>
            <a:off x="9553555" y="3209928"/>
            <a:ext cx="2371725" cy="94615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816159" eaLnBrk="0" hangingPunct="0">
              <a:defRPr/>
            </a:pPr>
            <a:r>
              <a:rPr lang="zh-CN" altLang="en-US" sz="157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学生管理</a:t>
            </a:r>
            <a:endParaRPr lang="en-US" altLang="zh-CN" sz="1575" b="1" kern="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816159">
              <a:defRPr/>
            </a:pPr>
            <a:r>
              <a:rPr lang="zh-CN" altLang="en-US" sz="1050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对学生信息、状态一系列操作</a:t>
            </a:r>
            <a:endParaRPr lang="en-US" altLang="zh-CN" sz="105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857211" y="4330705"/>
            <a:ext cx="2571768" cy="155119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教学部门设置：添加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删除教务内的教学部门设置。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其参数：需要基本参数部门导入。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查看方法在：系统配置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-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组织架构管理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-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组织综合管理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-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院系维度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3786169" y="4330705"/>
            <a:ext cx="2571768" cy="110799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国家专业代码：对自定义专业代码进行添加和修改。（国标无法修改）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学院开设专业：管理教务专业开设。针对已有的专业代码开设专业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6572251" y="4687895"/>
            <a:ext cx="2571768" cy="42409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层次关系维护：可以对层次、院系、年级、专业、行政班进行增删改维护。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9501209" y="4330705"/>
            <a:ext cx="2571768" cy="177279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学生信息管理：对学生信息的增删改系列操作。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其参数：需要基本参数部门导入。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还有学生状态设置、学生状态记录等选项功能。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11 Rectángulo"/>
          <p:cNvSpPr/>
          <p:nvPr/>
        </p:nvSpPr>
        <p:spPr>
          <a:xfrm>
            <a:off x="4855343" y="758805"/>
            <a:ext cx="3002792" cy="1197100"/>
          </a:xfrm>
          <a:prstGeom prst="rect">
            <a:avLst/>
          </a:prstGeom>
          <a:solidFill>
            <a:srgbClr val="2F7D4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816159">
              <a:defRPr/>
            </a:pPr>
            <a:r>
              <a:rPr lang="zh-CN" altLang="en-US" sz="28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学籍管理目录</a:t>
            </a:r>
            <a:endParaRPr lang="en-US" altLang="zh-CN" sz="2800" b="1" kern="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816159">
              <a:defRPr/>
            </a:pPr>
            <a:r>
              <a:rPr lang="en-US" altLang="zh-CN" sz="1000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Performance management</a:t>
            </a:r>
            <a:endParaRPr lang="en-US" altLang="zh-CN" sz="10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820863" y="678467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1587"/>
            <a:ext cx="12858750" cy="7229475"/>
          </a:xfrm>
          <a:prstGeom prst="rect">
            <a:avLst/>
          </a:prstGeom>
        </p:spPr>
      </p:pic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485160" y="4132260"/>
            <a:ext cx="7554774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8800" b="1" cap="all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cap="all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085558" y="5399353"/>
            <a:ext cx="395437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xmlns="" val="1899709546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5" grpId="0"/>
      <p:bldP spid="15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4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525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5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渤海银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EB92C"/>
      </a:accent1>
      <a:accent2>
        <a:srgbClr val="01438E"/>
      </a:accent2>
      <a:accent3>
        <a:srgbClr val="6EB92C"/>
      </a:accent3>
      <a:accent4>
        <a:srgbClr val="01438E"/>
      </a:accent4>
      <a:accent5>
        <a:srgbClr val="6EB92C"/>
      </a:accent5>
      <a:accent6>
        <a:srgbClr val="01438E"/>
      </a:accent6>
      <a:hlink>
        <a:srgbClr val="6EB92C"/>
      </a:hlink>
      <a:folHlink>
        <a:srgbClr val="01438E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426</Words>
  <Application>Microsoft Office PowerPoint</Application>
  <PresentationFormat>自定义</PresentationFormat>
  <Paragraphs>86</Paragraphs>
  <Slides>7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第一PPT，www.1ppt.com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/>
  <cp:keywords>第一PPT模板网-WWW.1PPT.COM</cp:keywords>
  <cp:lastModifiedBy/>
  <cp:revision>1</cp:revision>
  <dcterms:created xsi:type="dcterms:W3CDTF">2016-11-01T13:06:07Z</dcterms:created>
  <dcterms:modified xsi:type="dcterms:W3CDTF">2018-06-11T03:31:00Z</dcterms:modified>
</cp:coreProperties>
</file>