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sldIdLst>
    <p:sldId id="303" r:id="rId2"/>
    <p:sldId id="307" r:id="rId3"/>
    <p:sldId id="313" r:id="rId4"/>
    <p:sldId id="294" r:id="rId5"/>
    <p:sldId id="281" r:id="rId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guide id="3" pos="2479"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B6863"/>
    <a:srgbClr val="FBF4DC"/>
    <a:srgbClr val="64A816"/>
  </p:clrMru>
  <p:extLst>
    <p:ext uri="{E76CE94A-603C-4142-B9EB-6D1370010A27}">
      <p14:discardImageEditData xmlns="" xmlns:p14="http://schemas.microsoft.com/office/powerpoint/2010/main" val="0"/>
    </p:ext>
    <p:ext uri="{D31A062A-798A-4329-ABDD-BBA856620510}">
      <p14:defaultImageDpi xmlns=""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4995" autoAdjust="0"/>
    <p:restoredTop sz="94660"/>
  </p:normalViewPr>
  <p:slideViewPr>
    <p:cSldViewPr snapToGrid="0">
      <p:cViewPr>
        <p:scale>
          <a:sx n="100" d="100"/>
          <a:sy n="100" d="100"/>
        </p:scale>
        <p:origin x="-78" y="540"/>
      </p:cViewPr>
      <p:guideLst>
        <p:guide orient="horz" pos="2160"/>
        <p:guide pos="3840"/>
        <p:guide pos="2479"/>
      </p:guideLst>
    </p:cSldViewPr>
  </p:slideViewPr>
  <p:notesTextViewPr>
    <p:cViewPr>
      <p:scale>
        <a:sx n="1" d="1"/>
        <a:sy n="1" d="1"/>
      </p:scale>
      <p:origin x="0" y="0"/>
    </p:cViewPr>
  </p:notesTextViewPr>
  <p:sorterViewPr>
    <p:cViewPr>
      <p:scale>
        <a:sx n="90" d="100"/>
        <a:sy n="9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F729E6-9905-4A9C-9203-F014B6BA3A52}" type="datetimeFigureOut">
              <a:rPr lang="zh-CN" altLang="en-US" smtClean="0"/>
              <a:pPr/>
              <a:t>2018/1/22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2F744CB-2226-4812-9310-E9B996422076}" type="slidenum">
              <a:rPr lang="zh-CN" altLang="en-US" smtClean="0"/>
              <a:pPr/>
              <a:t>‹#›</a:t>
            </a:fld>
            <a:endParaRPr lang="zh-CN" altLang="en-US"/>
          </a:p>
        </p:txBody>
      </p:sp>
    </p:spTree>
    <p:extLst>
      <p:ext uri="{BB962C8B-B14F-4D97-AF65-F5344CB8AC3E}">
        <p14:creationId xmlns="" xmlns:p14="http://schemas.microsoft.com/office/powerpoint/2010/main" val="10101799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F744CB-2226-4812-9310-E9B996422076}" type="slidenum">
              <a:rPr lang="zh-CN" altLang="en-US" smtClean="0"/>
              <a:pPr/>
              <a:t>1</a:t>
            </a:fld>
            <a:endParaRPr lang="zh-CN" altLang="en-US"/>
          </a:p>
        </p:txBody>
      </p:sp>
    </p:spTree>
    <p:extLst>
      <p:ext uri="{BB962C8B-B14F-4D97-AF65-F5344CB8AC3E}">
        <p14:creationId xmlns="" xmlns:p14="http://schemas.microsoft.com/office/powerpoint/2010/main" val="12996914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F744CB-2226-4812-9310-E9B996422076}" type="slidenum">
              <a:rPr lang="zh-CN" altLang="en-US" smtClean="0"/>
              <a:pPr/>
              <a:t>2</a:t>
            </a:fld>
            <a:endParaRPr lang="zh-CN" altLang="en-US"/>
          </a:p>
        </p:txBody>
      </p:sp>
    </p:spTree>
    <p:extLst>
      <p:ext uri="{BB962C8B-B14F-4D97-AF65-F5344CB8AC3E}">
        <p14:creationId xmlns="" xmlns:p14="http://schemas.microsoft.com/office/powerpoint/2010/main" val="19017080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F744CB-2226-4812-9310-E9B996422076}" type="slidenum">
              <a:rPr lang="zh-CN" altLang="en-US" smtClean="0"/>
              <a:pPr/>
              <a:t>3</a:t>
            </a:fld>
            <a:endParaRPr lang="zh-CN" altLang="en-US"/>
          </a:p>
        </p:txBody>
      </p:sp>
    </p:spTree>
    <p:extLst>
      <p:ext uri="{BB962C8B-B14F-4D97-AF65-F5344CB8AC3E}">
        <p14:creationId xmlns="" xmlns:p14="http://schemas.microsoft.com/office/powerpoint/2010/main" val="34678919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F744CB-2226-4812-9310-E9B996422076}" type="slidenum">
              <a:rPr lang="zh-CN" altLang="en-US" smtClean="0"/>
              <a:pPr/>
              <a:t>4</a:t>
            </a:fld>
            <a:endParaRPr lang="zh-CN" altLang="en-US"/>
          </a:p>
        </p:txBody>
      </p:sp>
    </p:spTree>
    <p:extLst>
      <p:ext uri="{BB962C8B-B14F-4D97-AF65-F5344CB8AC3E}">
        <p14:creationId xmlns="" xmlns:p14="http://schemas.microsoft.com/office/powerpoint/2010/main" val="26981916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F744CB-2226-4812-9310-E9B996422076}" type="slidenum">
              <a:rPr lang="zh-CN" altLang="en-US" smtClean="0"/>
              <a:pPr/>
              <a:t>5</a:t>
            </a:fld>
            <a:endParaRPr lang="zh-CN" altLang="en-US"/>
          </a:p>
        </p:txBody>
      </p:sp>
    </p:spTree>
    <p:extLst>
      <p:ext uri="{BB962C8B-B14F-4D97-AF65-F5344CB8AC3E}">
        <p14:creationId xmlns="" xmlns:p14="http://schemas.microsoft.com/office/powerpoint/2010/main" val="23516500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p:cNvSpPr>
            <a:spLocks noGrp="1"/>
          </p:cNvSpPr>
          <p:nvPr>
            <p:ph type="dt" sz="half" idx="10"/>
          </p:nvPr>
        </p:nvSpPr>
        <p:spPr/>
        <p:txBody>
          <a:bodyPr/>
          <a:lstStyle/>
          <a:p>
            <a:fld id="{2840E8F5-014E-4ACE-9BEE-2C4E337F7A8B}" type="datetimeFigureOut">
              <a:rPr lang="zh-CN" altLang="en-US" smtClean="0"/>
              <a:pPr/>
              <a:t>2018/1/22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0D0CE39-DEFF-4EA4-B05B-EE170A8C1A9F}" type="slidenum">
              <a:rPr lang="zh-CN" altLang="en-US" smtClean="0"/>
              <a:pPr/>
              <a:t>‹#›</a:t>
            </a:fld>
            <a:endParaRPr lang="zh-CN" altLang="en-US"/>
          </a:p>
        </p:txBody>
      </p:sp>
    </p:spTree>
    <p:extLst>
      <p:ext uri="{BB962C8B-B14F-4D97-AF65-F5344CB8AC3E}">
        <p14:creationId xmlns="" xmlns:p14="http://schemas.microsoft.com/office/powerpoint/2010/main" val="1091069738"/>
      </p:ext>
    </p:extLst>
  </p:cSld>
  <p:clrMapOvr>
    <a:masterClrMapping/>
  </p:clrMapOvr>
  <p:transition spd="slow" advClick="0" advTm="4000">
    <p:wip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2840E8F5-014E-4ACE-9BEE-2C4E337F7A8B}" type="datetimeFigureOut">
              <a:rPr lang="zh-CN" altLang="en-US" smtClean="0"/>
              <a:pPr/>
              <a:t>2018/1/22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0D0CE39-DEFF-4EA4-B05B-EE170A8C1A9F}" type="slidenum">
              <a:rPr lang="zh-CN" altLang="en-US" smtClean="0"/>
              <a:pPr/>
              <a:t>‹#›</a:t>
            </a:fld>
            <a:endParaRPr lang="zh-CN" altLang="en-US"/>
          </a:p>
        </p:txBody>
      </p:sp>
    </p:spTree>
    <p:extLst>
      <p:ext uri="{BB962C8B-B14F-4D97-AF65-F5344CB8AC3E}">
        <p14:creationId xmlns="" xmlns:p14="http://schemas.microsoft.com/office/powerpoint/2010/main" val="1451628507"/>
      </p:ext>
    </p:extLst>
  </p:cSld>
  <p:clrMapOvr>
    <a:masterClrMapping/>
  </p:clrMapOvr>
  <p:transition spd="slow" advClick="0" advTm="4000">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2840E8F5-014E-4ACE-9BEE-2C4E337F7A8B}" type="datetimeFigureOut">
              <a:rPr lang="zh-CN" altLang="en-US" smtClean="0"/>
              <a:pPr/>
              <a:t>2018/1/22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0D0CE39-DEFF-4EA4-B05B-EE170A8C1A9F}" type="slidenum">
              <a:rPr lang="zh-CN" altLang="en-US" smtClean="0"/>
              <a:pPr/>
              <a:t>‹#›</a:t>
            </a:fld>
            <a:endParaRPr lang="zh-CN" altLang="en-US"/>
          </a:p>
        </p:txBody>
      </p:sp>
    </p:spTree>
    <p:extLst>
      <p:ext uri="{BB962C8B-B14F-4D97-AF65-F5344CB8AC3E}">
        <p14:creationId xmlns="" xmlns:p14="http://schemas.microsoft.com/office/powerpoint/2010/main" val="3099746647"/>
      </p:ext>
    </p:extLst>
  </p:cSld>
  <p:clrMapOvr>
    <a:masterClrMapping/>
  </p:clrMapOvr>
  <p:transition spd="slow" advClick="0" advTm="4000">
    <p:wip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2840E8F5-014E-4ACE-9BEE-2C4E337F7A8B}" type="datetimeFigureOut">
              <a:rPr lang="zh-CN" altLang="en-US" smtClean="0"/>
              <a:pPr/>
              <a:t>2018/1/22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0D0CE39-DEFF-4EA4-B05B-EE170A8C1A9F}" type="slidenum">
              <a:rPr lang="zh-CN" altLang="en-US" smtClean="0"/>
              <a:pPr/>
              <a:t>‹#›</a:t>
            </a:fld>
            <a:endParaRPr lang="zh-CN" altLang="en-US"/>
          </a:p>
        </p:txBody>
      </p:sp>
    </p:spTree>
    <p:extLst>
      <p:ext uri="{BB962C8B-B14F-4D97-AF65-F5344CB8AC3E}">
        <p14:creationId xmlns="" xmlns:p14="http://schemas.microsoft.com/office/powerpoint/2010/main" val="2482063846"/>
      </p:ext>
    </p:extLst>
  </p:cSld>
  <p:clrMapOvr>
    <a:masterClrMapping/>
  </p:clrMapOvr>
  <p:transition spd="slow" advClick="0" advTm="4000">
    <p:wip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2840E8F5-014E-4ACE-9BEE-2C4E337F7A8B}" type="datetimeFigureOut">
              <a:rPr lang="zh-CN" altLang="en-US" smtClean="0"/>
              <a:pPr/>
              <a:t>2018/1/22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0D0CE39-DEFF-4EA4-B05B-EE170A8C1A9F}" type="slidenum">
              <a:rPr lang="zh-CN" altLang="en-US" smtClean="0"/>
              <a:pPr/>
              <a:t>‹#›</a:t>
            </a:fld>
            <a:endParaRPr lang="zh-CN" altLang="en-US"/>
          </a:p>
        </p:txBody>
      </p:sp>
    </p:spTree>
    <p:extLst>
      <p:ext uri="{BB962C8B-B14F-4D97-AF65-F5344CB8AC3E}">
        <p14:creationId xmlns="" xmlns:p14="http://schemas.microsoft.com/office/powerpoint/2010/main" val="1224685403"/>
      </p:ext>
    </p:extLst>
  </p:cSld>
  <p:clrMapOvr>
    <a:masterClrMapping/>
  </p:clrMapOvr>
  <p:transition spd="slow" advClick="0" advTm="4000">
    <p:wip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2840E8F5-014E-4ACE-9BEE-2C4E337F7A8B}" type="datetimeFigureOut">
              <a:rPr lang="zh-CN" altLang="en-US" smtClean="0"/>
              <a:pPr/>
              <a:t>2018/1/22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0D0CE39-DEFF-4EA4-B05B-EE170A8C1A9F}" type="slidenum">
              <a:rPr lang="zh-CN" altLang="en-US" smtClean="0"/>
              <a:pPr/>
              <a:t>‹#›</a:t>
            </a:fld>
            <a:endParaRPr lang="zh-CN" altLang="en-US"/>
          </a:p>
        </p:txBody>
      </p:sp>
    </p:spTree>
    <p:extLst>
      <p:ext uri="{BB962C8B-B14F-4D97-AF65-F5344CB8AC3E}">
        <p14:creationId xmlns="" xmlns:p14="http://schemas.microsoft.com/office/powerpoint/2010/main" val="744129007"/>
      </p:ext>
    </p:extLst>
  </p:cSld>
  <p:clrMapOvr>
    <a:masterClrMapping/>
  </p:clrMapOvr>
  <p:transition spd="slow" advClick="0" advTm="4000">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2840E8F5-014E-4ACE-9BEE-2C4E337F7A8B}" type="datetimeFigureOut">
              <a:rPr lang="zh-CN" altLang="en-US" smtClean="0"/>
              <a:pPr/>
              <a:t>2018/1/22</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0D0CE39-DEFF-4EA4-B05B-EE170A8C1A9F}" type="slidenum">
              <a:rPr lang="zh-CN" altLang="en-US" smtClean="0"/>
              <a:pPr/>
              <a:t>‹#›</a:t>
            </a:fld>
            <a:endParaRPr lang="zh-CN" altLang="en-US"/>
          </a:p>
        </p:txBody>
      </p:sp>
    </p:spTree>
    <p:extLst>
      <p:ext uri="{BB962C8B-B14F-4D97-AF65-F5344CB8AC3E}">
        <p14:creationId xmlns="" xmlns:p14="http://schemas.microsoft.com/office/powerpoint/2010/main" val="3416008653"/>
      </p:ext>
    </p:extLst>
  </p:cSld>
  <p:clrMapOvr>
    <a:masterClrMapping/>
  </p:clrMapOvr>
  <p:transition spd="slow" advClick="0" advTm="4000">
    <p:wip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2840E8F5-014E-4ACE-9BEE-2C4E337F7A8B}" type="datetimeFigureOut">
              <a:rPr lang="zh-CN" altLang="en-US" smtClean="0"/>
              <a:pPr/>
              <a:t>2018/1/22</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0D0CE39-DEFF-4EA4-B05B-EE170A8C1A9F}" type="slidenum">
              <a:rPr lang="zh-CN" altLang="en-US" smtClean="0"/>
              <a:pPr/>
              <a:t>‹#›</a:t>
            </a:fld>
            <a:endParaRPr lang="zh-CN" altLang="en-US"/>
          </a:p>
        </p:txBody>
      </p:sp>
    </p:spTree>
    <p:extLst>
      <p:ext uri="{BB962C8B-B14F-4D97-AF65-F5344CB8AC3E}">
        <p14:creationId xmlns="" xmlns:p14="http://schemas.microsoft.com/office/powerpoint/2010/main" val="3977818114"/>
      </p:ext>
    </p:extLst>
  </p:cSld>
  <p:clrMapOvr>
    <a:masterClrMapping/>
  </p:clrMapOvr>
  <p:transition spd="slow" advClick="0" advTm="4000">
    <p:wip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840E8F5-014E-4ACE-9BEE-2C4E337F7A8B}" type="datetimeFigureOut">
              <a:rPr lang="zh-CN" altLang="en-US" smtClean="0"/>
              <a:pPr/>
              <a:t>2018/1/22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0D0CE39-DEFF-4EA4-B05B-EE170A8C1A9F}" type="slidenum">
              <a:rPr lang="zh-CN" altLang="en-US" smtClean="0"/>
              <a:pPr/>
              <a:t>‹#›</a:t>
            </a:fld>
            <a:endParaRPr lang="zh-CN" altLang="en-US"/>
          </a:p>
        </p:txBody>
      </p:sp>
      <p:sp>
        <p:nvSpPr>
          <p:cNvPr id="5" name="文本占位符 7"/>
          <p:cNvSpPr>
            <a:spLocks noGrp="1"/>
          </p:cNvSpPr>
          <p:nvPr>
            <p:ph type="body" sz="quarter" idx="13"/>
          </p:nvPr>
        </p:nvSpPr>
        <p:spPr>
          <a:xfrm>
            <a:off x="811579" y="337344"/>
            <a:ext cx="7886700" cy="431800"/>
          </a:xfrm>
          <a:prstGeom prst="rect">
            <a:avLst/>
          </a:prstGeom>
        </p:spPr>
        <p:txBody>
          <a:bodyPr>
            <a:noAutofit/>
          </a:bodyPr>
          <a:lstStyle>
            <a:lvl1pPr marL="0" indent="0" algn="l">
              <a:buNone/>
              <a:defRPr sz="1800" b="0">
                <a:solidFill>
                  <a:schemeClr val="accent1"/>
                </a:solidFill>
                <a:latin typeface="微软雅黑" panose="020B0503020204020204" pitchFamily="34" charset="-122"/>
                <a:ea typeface="微软雅黑" panose="020B0503020204020204" pitchFamily="34" charset="-122"/>
              </a:defRPr>
            </a:lvl1pPr>
          </a:lstStyle>
          <a:p>
            <a:pPr lvl="0"/>
            <a:r>
              <a:rPr lang="zh-CN" altLang="en-US" dirty="0"/>
              <a:t>编辑母版文本样式</a:t>
            </a:r>
          </a:p>
        </p:txBody>
      </p:sp>
      <p:sp>
        <p:nvSpPr>
          <p:cNvPr id="6" name="文本占位符 7"/>
          <p:cNvSpPr>
            <a:spLocks noGrp="1"/>
          </p:cNvSpPr>
          <p:nvPr>
            <p:ph type="body" sz="quarter" idx="14"/>
          </p:nvPr>
        </p:nvSpPr>
        <p:spPr>
          <a:xfrm>
            <a:off x="811579" y="616744"/>
            <a:ext cx="7886700" cy="304800"/>
          </a:xfrm>
          <a:prstGeom prst="rect">
            <a:avLst/>
          </a:prstGeom>
        </p:spPr>
        <p:txBody>
          <a:bodyPr>
            <a:normAutofit/>
          </a:bodyPr>
          <a:lstStyle>
            <a:lvl1pPr marL="0" indent="0" algn="l">
              <a:buNone/>
              <a:defRPr sz="1100">
                <a:solidFill>
                  <a:schemeClr val="tx1">
                    <a:lumMod val="50000"/>
                    <a:lumOff val="50000"/>
                  </a:schemeClr>
                </a:solidFill>
                <a:latin typeface="华文细黑" panose="02010600040101010101" pitchFamily="2" charset="-122"/>
                <a:ea typeface="华文细黑" panose="02010600040101010101" pitchFamily="2" charset="-122"/>
              </a:defRPr>
            </a:lvl1pPr>
          </a:lstStyle>
          <a:p>
            <a:pPr lvl="0"/>
            <a:r>
              <a:rPr lang="zh-CN" altLang="en-US" dirty="0"/>
              <a:t>编辑母版文本样式</a:t>
            </a:r>
          </a:p>
        </p:txBody>
      </p:sp>
      <p:sp>
        <p:nvSpPr>
          <p:cNvPr id="7" name="自由: 形状 32"/>
          <p:cNvSpPr/>
          <p:nvPr userDrawn="1"/>
        </p:nvSpPr>
        <p:spPr>
          <a:xfrm rot="16200000">
            <a:off x="98246" y="239098"/>
            <a:ext cx="558527" cy="755019"/>
          </a:xfrm>
          <a:custGeom>
            <a:avLst/>
            <a:gdLst>
              <a:gd name="connsiteX0" fmla="*/ 558527 w 558527"/>
              <a:gd name="connsiteY0" fmla="*/ 0 h 755019"/>
              <a:gd name="connsiteX1" fmla="*/ 558527 w 558527"/>
              <a:gd name="connsiteY1" fmla="*/ 525460 h 755019"/>
              <a:gd name="connsiteX2" fmla="*/ 279263 w 558527"/>
              <a:gd name="connsiteY2" fmla="*/ 755019 h 755019"/>
              <a:gd name="connsiteX3" fmla="*/ 0 w 558527"/>
              <a:gd name="connsiteY3" fmla="*/ 525460 h 755019"/>
              <a:gd name="connsiteX4" fmla="*/ 0 w 558527"/>
              <a:gd name="connsiteY4" fmla="*/ 0 h 7550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8527" h="755019">
                <a:moveTo>
                  <a:pt x="558527" y="0"/>
                </a:moveTo>
                <a:lnTo>
                  <a:pt x="558527" y="525460"/>
                </a:lnTo>
                <a:lnTo>
                  <a:pt x="279263" y="755019"/>
                </a:lnTo>
                <a:lnTo>
                  <a:pt x="0" y="525460"/>
                </a:ln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sz="3600">
              <a:solidFill>
                <a:prstClr val="white"/>
              </a:solidFill>
              <a:latin typeface="微软雅黑" panose="020B0503020204020204" pitchFamily="34" charset="-122"/>
              <a:ea typeface="微软雅黑" panose="020B0503020204020204" pitchFamily="34" charset="-122"/>
            </a:endParaRPr>
          </a:p>
        </p:txBody>
      </p:sp>
      <p:sp>
        <p:nvSpPr>
          <p:cNvPr id="8" name="自由: 形状 31"/>
          <p:cNvSpPr/>
          <p:nvPr userDrawn="1"/>
        </p:nvSpPr>
        <p:spPr>
          <a:xfrm rot="16200000">
            <a:off x="4766" y="332578"/>
            <a:ext cx="558527" cy="568058"/>
          </a:xfrm>
          <a:custGeom>
            <a:avLst/>
            <a:gdLst>
              <a:gd name="connsiteX0" fmla="*/ 558527 w 558527"/>
              <a:gd name="connsiteY0" fmla="*/ 0 h 568058"/>
              <a:gd name="connsiteX1" fmla="*/ 558527 w 558527"/>
              <a:gd name="connsiteY1" fmla="*/ 338499 h 568058"/>
              <a:gd name="connsiteX2" fmla="*/ 279263 w 558527"/>
              <a:gd name="connsiteY2" fmla="*/ 568058 h 568058"/>
              <a:gd name="connsiteX3" fmla="*/ 0 w 558527"/>
              <a:gd name="connsiteY3" fmla="*/ 338499 h 568058"/>
              <a:gd name="connsiteX4" fmla="*/ 0 w 558527"/>
              <a:gd name="connsiteY4" fmla="*/ 0 h 5680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8527" h="568058">
                <a:moveTo>
                  <a:pt x="558527" y="0"/>
                </a:moveTo>
                <a:lnTo>
                  <a:pt x="558527" y="338499"/>
                </a:lnTo>
                <a:lnTo>
                  <a:pt x="279263" y="568058"/>
                </a:lnTo>
                <a:lnTo>
                  <a:pt x="0" y="338499"/>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a:solidFill>
                <a:prstClr val="white"/>
              </a:solidFill>
            </a:endParaRPr>
          </a:p>
        </p:txBody>
      </p:sp>
      <p:sp>
        <p:nvSpPr>
          <p:cNvPr id="9" name="文本框 8"/>
          <p:cNvSpPr txBox="1"/>
          <p:nvPr userDrawn="1"/>
        </p:nvSpPr>
        <p:spPr>
          <a:xfrm>
            <a:off x="11270629" y="428110"/>
            <a:ext cx="468000" cy="369332"/>
          </a:xfrm>
          <a:prstGeom prst="rect">
            <a:avLst/>
          </a:prstGeom>
          <a:noFill/>
        </p:spPr>
        <p:txBody>
          <a:bodyPr wrap="square" rtlCol="0" anchor="ctr">
            <a:spAutoFit/>
          </a:bodyPr>
          <a:lstStyle/>
          <a:p>
            <a:pPr algn="ctr"/>
            <a:fld id="{EFCBF77D-F46E-4259-B383-244069B4E4DB}" type="slidenum">
              <a:rPr lang="zh-CN" altLang="en-US" smtClean="0">
                <a:solidFill>
                  <a:schemeClr val="bg1">
                    <a:lumMod val="85000"/>
                  </a:schemeClr>
                </a:solidFill>
                <a:latin typeface="华文细黑" panose="02010600040101010101" pitchFamily="2" charset="-122"/>
                <a:ea typeface="华文细黑" panose="02010600040101010101" pitchFamily="2" charset="-122"/>
              </a:rPr>
              <a:pPr algn="ctr"/>
              <a:t>‹#›</a:t>
            </a:fld>
            <a:endParaRPr lang="zh-CN" altLang="en-US" dirty="0">
              <a:solidFill>
                <a:schemeClr val="bg1">
                  <a:lumMod val="85000"/>
                </a:schemeClr>
              </a:solidFill>
              <a:latin typeface="华文细黑" panose="02010600040101010101" pitchFamily="2" charset="-122"/>
              <a:ea typeface="华文细黑" panose="02010600040101010101" pitchFamily="2" charset="-122"/>
            </a:endParaRPr>
          </a:p>
        </p:txBody>
      </p:sp>
    </p:spTree>
    <p:extLst>
      <p:ext uri="{BB962C8B-B14F-4D97-AF65-F5344CB8AC3E}">
        <p14:creationId xmlns="" xmlns:p14="http://schemas.microsoft.com/office/powerpoint/2010/main" val="2718023742"/>
      </p:ext>
    </p:extLst>
  </p:cSld>
  <p:clrMapOvr>
    <a:masterClrMapping/>
  </p:clrMapOvr>
  <p:transition spd="slow" advClick="0" advTm="4000">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2840E8F5-014E-4ACE-9BEE-2C4E337F7A8B}" type="datetimeFigureOut">
              <a:rPr lang="zh-CN" altLang="en-US" smtClean="0"/>
              <a:pPr/>
              <a:t>2018/1/22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0D0CE39-DEFF-4EA4-B05B-EE170A8C1A9F}" type="slidenum">
              <a:rPr lang="zh-CN" altLang="en-US" smtClean="0"/>
              <a:pPr/>
              <a:t>‹#›</a:t>
            </a:fld>
            <a:endParaRPr lang="zh-CN" altLang="en-US"/>
          </a:p>
        </p:txBody>
      </p:sp>
    </p:spTree>
    <p:extLst>
      <p:ext uri="{BB962C8B-B14F-4D97-AF65-F5344CB8AC3E}">
        <p14:creationId xmlns="" xmlns:p14="http://schemas.microsoft.com/office/powerpoint/2010/main" val="426979845"/>
      </p:ext>
    </p:extLst>
  </p:cSld>
  <p:clrMapOvr>
    <a:masterClrMapping/>
  </p:clrMapOvr>
  <p:transition spd="slow" advClick="0" advTm="4000">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2840E8F5-014E-4ACE-9BEE-2C4E337F7A8B}" type="datetimeFigureOut">
              <a:rPr lang="zh-CN" altLang="en-US" smtClean="0"/>
              <a:pPr/>
              <a:t>2018/1/22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0D0CE39-DEFF-4EA4-B05B-EE170A8C1A9F}" type="slidenum">
              <a:rPr lang="zh-CN" altLang="en-US" smtClean="0"/>
              <a:pPr/>
              <a:t>‹#›</a:t>
            </a:fld>
            <a:endParaRPr lang="zh-CN" altLang="en-US"/>
          </a:p>
        </p:txBody>
      </p:sp>
    </p:spTree>
    <p:extLst>
      <p:ext uri="{BB962C8B-B14F-4D97-AF65-F5344CB8AC3E}">
        <p14:creationId xmlns="" xmlns:p14="http://schemas.microsoft.com/office/powerpoint/2010/main" val="639141849"/>
      </p:ext>
    </p:extLst>
  </p:cSld>
  <p:clrMapOvr>
    <a:masterClrMapping/>
  </p:clrMapOvr>
  <p:transition spd="slow" advClick="0" advTm="4000">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BF4DC"/>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840E8F5-014E-4ACE-9BEE-2C4E337F7A8B}" type="datetimeFigureOut">
              <a:rPr lang="zh-CN" altLang="en-US" smtClean="0"/>
              <a:pPr/>
              <a:t>2018/1/22</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D0CE39-DEFF-4EA4-B05B-EE170A8C1A9F}" type="slidenum">
              <a:rPr lang="zh-CN" altLang="en-US" smtClean="0"/>
              <a:pPr/>
              <a:t>‹#›</a:t>
            </a:fld>
            <a:endParaRPr lang="zh-CN" altLang="en-US"/>
          </a:p>
        </p:txBody>
      </p:sp>
    </p:spTree>
    <p:extLst>
      <p:ext uri="{BB962C8B-B14F-4D97-AF65-F5344CB8AC3E}">
        <p14:creationId xmlns="" xmlns:p14="http://schemas.microsoft.com/office/powerpoint/2010/main" val="28992405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advClick="0" advTm="4000">
    <p:wipe/>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原创设计师QQ598969553                 _2"/>
          <p:cNvSpPr>
            <a:spLocks/>
          </p:cNvSpPr>
          <p:nvPr/>
        </p:nvSpPr>
        <p:spPr bwMode="auto">
          <a:xfrm rot="16200000">
            <a:off x="3099855" y="1352111"/>
            <a:ext cx="1589784" cy="14090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1"/>
          </a:solidFill>
          <a:ln w="19050">
            <a:solidFill>
              <a:srgbClr val="FBF4DC"/>
            </a:solidFill>
          </a:ln>
          <a:effectLst>
            <a:outerShdw blurRad="1143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ea typeface="华文细黑" panose="02010600040101010101" pitchFamily="2" charset="-122"/>
            </a:endParaRPr>
          </a:p>
        </p:txBody>
      </p:sp>
      <p:sp>
        <p:nvSpPr>
          <p:cNvPr id="22" name="原创设计师QQ598969553                 _4"/>
          <p:cNvSpPr>
            <a:spLocks/>
          </p:cNvSpPr>
          <p:nvPr/>
        </p:nvSpPr>
        <p:spPr bwMode="auto">
          <a:xfrm rot="16200000">
            <a:off x="4567357" y="1352111"/>
            <a:ext cx="1589784" cy="14090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2"/>
          </a:solidFill>
          <a:ln w="19050">
            <a:solidFill>
              <a:srgbClr val="FBF4DC"/>
            </a:solidFill>
          </a:ln>
          <a:effectLst>
            <a:outerShdw blurRad="1143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ea typeface="华文细黑" panose="02010600040101010101" pitchFamily="2" charset="-122"/>
            </a:endParaRPr>
          </a:p>
        </p:txBody>
      </p:sp>
      <p:sp>
        <p:nvSpPr>
          <p:cNvPr id="24" name="原创设计师QQ598969553                 _6"/>
          <p:cNvSpPr>
            <a:spLocks/>
          </p:cNvSpPr>
          <p:nvPr/>
        </p:nvSpPr>
        <p:spPr bwMode="auto">
          <a:xfrm rot="16200000">
            <a:off x="6034859" y="1352111"/>
            <a:ext cx="1589784" cy="14090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1"/>
          </a:solidFill>
          <a:ln w="19050">
            <a:solidFill>
              <a:srgbClr val="FBF4DC"/>
            </a:solidFill>
          </a:ln>
          <a:effectLst>
            <a:outerShdw blurRad="1143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ea typeface="华文细黑" panose="02010600040101010101" pitchFamily="2" charset="-122"/>
            </a:endParaRPr>
          </a:p>
        </p:txBody>
      </p:sp>
      <p:sp>
        <p:nvSpPr>
          <p:cNvPr id="26" name="原创设计师QQ598969553                 _8"/>
          <p:cNvSpPr>
            <a:spLocks/>
          </p:cNvSpPr>
          <p:nvPr/>
        </p:nvSpPr>
        <p:spPr bwMode="auto">
          <a:xfrm rot="16200000">
            <a:off x="7502361" y="1352111"/>
            <a:ext cx="1589784" cy="14090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2"/>
          </a:solidFill>
          <a:ln w="19050">
            <a:solidFill>
              <a:srgbClr val="FBF4DC"/>
            </a:solidFill>
          </a:ln>
          <a:effectLst>
            <a:outerShdw blurRad="1143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ea typeface="华文细黑" panose="02010600040101010101" pitchFamily="2" charset="-122"/>
            </a:endParaRPr>
          </a:p>
        </p:txBody>
      </p:sp>
      <p:sp>
        <p:nvSpPr>
          <p:cNvPr id="28" name="原创设计师QQ598969553                 _10"/>
          <p:cNvSpPr txBox="1"/>
          <p:nvPr/>
        </p:nvSpPr>
        <p:spPr>
          <a:xfrm>
            <a:off x="3592157" y="1563272"/>
            <a:ext cx="611065" cy="1015663"/>
          </a:xfrm>
          <a:prstGeom prst="rect">
            <a:avLst/>
          </a:prstGeom>
          <a:noFill/>
        </p:spPr>
        <p:txBody>
          <a:bodyPr wrap="none" rtlCol="0">
            <a:spAutoFit/>
          </a:bodyPr>
          <a:lstStyle/>
          <a:p>
            <a:pPr algn="ctr"/>
            <a:r>
              <a:rPr lang="en-US" altLang="zh-CN" sz="6000" dirty="0">
                <a:solidFill>
                  <a:schemeClr val="bg1"/>
                </a:solidFill>
                <a:latin typeface="华文细黑" panose="02010600040101010101" pitchFamily="2" charset="-122"/>
                <a:ea typeface="华文细黑" panose="02010600040101010101" pitchFamily="2" charset="-122"/>
              </a:rPr>
              <a:t>2</a:t>
            </a:r>
            <a:endParaRPr lang="zh-CN" altLang="en-US" sz="6000" dirty="0">
              <a:solidFill>
                <a:schemeClr val="bg1"/>
              </a:solidFill>
              <a:latin typeface="华文细黑" panose="02010600040101010101" pitchFamily="2" charset="-122"/>
              <a:ea typeface="华文细黑" panose="02010600040101010101" pitchFamily="2" charset="-122"/>
            </a:endParaRPr>
          </a:p>
        </p:txBody>
      </p:sp>
      <p:sp>
        <p:nvSpPr>
          <p:cNvPr id="29" name="原创设计师QQ598969553                 _11"/>
          <p:cNvSpPr txBox="1"/>
          <p:nvPr/>
        </p:nvSpPr>
        <p:spPr>
          <a:xfrm>
            <a:off x="5056716" y="1535003"/>
            <a:ext cx="611065" cy="1015663"/>
          </a:xfrm>
          <a:prstGeom prst="rect">
            <a:avLst/>
          </a:prstGeom>
          <a:noFill/>
        </p:spPr>
        <p:txBody>
          <a:bodyPr wrap="none" rtlCol="0">
            <a:spAutoFit/>
          </a:bodyPr>
          <a:lstStyle/>
          <a:p>
            <a:pPr algn="ctr"/>
            <a:r>
              <a:rPr lang="en-US" altLang="zh-CN" sz="6000" dirty="0">
                <a:solidFill>
                  <a:schemeClr val="bg1"/>
                </a:solidFill>
                <a:latin typeface="华文细黑" panose="02010600040101010101" pitchFamily="2" charset="-122"/>
                <a:ea typeface="华文细黑" panose="02010600040101010101" pitchFamily="2" charset="-122"/>
              </a:rPr>
              <a:t>0</a:t>
            </a:r>
            <a:endParaRPr lang="zh-CN" altLang="en-US" sz="6000" dirty="0">
              <a:solidFill>
                <a:schemeClr val="bg1"/>
              </a:solidFill>
              <a:latin typeface="华文细黑" panose="02010600040101010101" pitchFamily="2" charset="-122"/>
              <a:ea typeface="华文细黑" panose="02010600040101010101" pitchFamily="2" charset="-122"/>
            </a:endParaRPr>
          </a:p>
        </p:txBody>
      </p:sp>
      <p:sp>
        <p:nvSpPr>
          <p:cNvPr id="30" name="原创设计师QQ598969553                 _12"/>
          <p:cNvSpPr txBox="1"/>
          <p:nvPr/>
        </p:nvSpPr>
        <p:spPr>
          <a:xfrm>
            <a:off x="6524219" y="1549865"/>
            <a:ext cx="611065" cy="1015663"/>
          </a:xfrm>
          <a:prstGeom prst="rect">
            <a:avLst/>
          </a:prstGeom>
          <a:noFill/>
        </p:spPr>
        <p:txBody>
          <a:bodyPr wrap="none" rtlCol="0">
            <a:spAutoFit/>
          </a:bodyPr>
          <a:lstStyle/>
          <a:p>
            <a:pPr algn="ctr"/>
            <a:r>
              <a:rPr lang="en-US" altLang="zh-CN" sz="6000" dirty="0">
                <a:solidFill>
                  <a:schemeClr val="bg1"/>
                </a:solidFill>
                <a:latin typeface="华文细黑" panose="02010600040101010101" pitchFamily="2" charset="-122"/>
                <a:ea typeface="华文细黑" panose="02010600040101010101" pitchFamily="2" charset="-122"/>
              </a:rPr>
              <a:t>1</a:t>
            </a:r>
            <a:endParaRPr lang="zh-CN" altLang="en-US" sz="6000" dirty="0">
              <a:solidFill>
                <a:schemeClr val="bg1"/>
              </a:solidFill>
              <a:latin typeface="华文细黑" panose="02010600040101010101" pitchFamily="2" charset="-122"/>
              <a:ea typeface="华文细黑" panose="02010600040101010101" pitchFamily="2" charset="-122"/>
            </a:endParaRPr>
          </a:p>
        </p:txBody>
      </p:sp>
      <p:sp>
        <p:nvSpPr>
          <p:cNvPr id="31" name="原创设计师QQ598969553                 _13"/>
          <p:cNvSpPr txBox="1"/>
          <p:nvPr/>
        </p:nvSpPr>
        <p:spPr>
          <a:xfrm>
            <a:off x="8012559" y="1570901"/>
            <a:ext cx="611065" cy="1015663"/>
          </a:xfrm>
          <a:prstGeom prst="rect">
            <a:avLst/>
          </a:prstGeom>
          <a:noFill/>
        </p:spPr>
        <p:txBody>
          <a:bodyPr wrap="none" rtlCol="0">
            <a:spAutoFit/>
          </a:bodyPr>
          <a:lstStyle/>
          <a:p>
            <a:pPr algn="ctr"/>
            <a:r>
              <a:rPr lang="en-US" altLang="zh-CN" sz="6000" dirty="0" smtClean="0">
                <a:solidFill>
                  <a:schemeClr val="bg1"/>
                </a:solidFill>
                <a:latin typeface="华文细黑" panose="02010600040101010101" pitchFamily="2" charset="-122"/>
                <a:ea typeface="华文细黑" panose="02010600040101010101" pitchFamily="2" charset="-122"/>
              </a:rPr>
              <a:t>8</a:t>
            </a:r>
            <a:endParaRPr lang="zh-CN" altLang="en-US" sz="6000" dirty="0">
              <a:solidFill>
                <a:schemeClr val="bg1"/>
              </a:solidFill>
              <a:latin typeface="华文细黑" panose="02010600040101010101" pitchFamily="2" charset="-122"/>
              <a:ea typeface="华文细黑" panose="02010600040101010101" pitchFamily="2" charset="-122"/>
            </a:endParaRPr>
          </a:p>
        </p:txBody>
      </p:sp>
      <p:sp>
        <p:nvSpPr>
          <p:cNvPr id="32" name="原创设计师QQ598969553                 _14"/>
          <p:cNvSpPr/>
          <p:nvPr/>
        </p:nvSpPr>
        <p:spPr>
          <a:xfrm>
            <a:off x="4512211" y="3422663"/>
            <a:ext cx="3294493" cy="584775"/>
          </a:xfrm>
          <a:prstGeom prst="rect">
            <a:avLst/>
          </a:prstGeom>
        </p:spPr>
        <p:txBody>
          <a:bodyPr wrap="none">
            <a:spAutoFit/>
          </a:bodyPr>
          <a:lstStyle/>
          <a:p>
            <a:pPr algn="ctr"/>
            <a:r>
              <a:rPr lang="en-US" altLang="zh-CN" sz="3200" b="1" dirty="0" smtClean="0">
                <a:solidFill>
                  <a:schemeClr val="accent1"/>
                </a:solidFill>
                <a:latin typeface="微软雅黑" panose="020B0503020204020204" pitchFamily="34" charset="-122"/>
                <a:ea typeface="微软雅黑" panose="020B0503020204020204" pitchFamily="34" charset="-122"/>
              </a:rPr>
              <a:t>EIC</a:t>
            </a:r>
            <a:r>
              <a:rPr lang="zh-CN" altLang="en-US" sz="3200" b="1" dirty="0" smtClean="0">
                <a:solidFill>
                  <a:schemeClr val="accent1"/>
                </a:solidFill>
                <a:latin typeface="微软雅黑" panose="020B0503020204020204" pitchFamily="34" charset="-122"/>
                <a:ea typeface="微软雅黑" panose="020B0503020204020204" pitchFamily="34" charset="-122"/>
              </a:rPr>
              <a:t>系统培训教材</a:t>
            </a:r>
            <a:endParaRPr lang="zh-CN" altLang="en-US" sz="3200" b="1" dirty="0">
              <a:solidFill>
                <a:schemeClr val="accent1"/>
              </a:solidFill>
              <a:latin typeface="微软雅黑" panose="020B0503020204020204" pitchFamily="34" charset="-122"/>
              <a:ea typeface="微软雅黑" panose="020B0503020204020204" pitchFamily="34" charset="-122"/>
            </a:endParaRPr>
          </a:p>
        </p:txBody>
      </p:sp>
      <p:sp>
        <p:nvSpPr>
          <p:cNvPr id="34" name="原创设计师QQ598969553                 _16"/>
          <p:cNvSpPr txBox="1"/>
          <p:nvPr/>
        </p:nvSpPr>
        <p:spPr>
          <a:xfrm>
            <a:off x="2535808" y="4231365"/>
            <a:ext cx="7118797" cy="492443"/>
          </a:xfrm>
          <a:prstGeom prst="rect">
            <a:avLst/>
          </a:prstGeom>
          <a:noFill/>
          <a:effectLst/>
        </p:spPr>
        <p:txBody>
          <a:bodyPr wrap="square" rtlCol="0">
            <a:spAutoFit/>
          </a:bodyPr>
          <a:lstStyle/>
          <a:p>
            <a:pPr algn="ctr">
              <a:lnSpc>
                <a:spcPct val="130000"/>
              </a:lnSpc>
            </a:pPr>
            <a:r>
              <a:rPr lang="en-US" sz="1000" dirty="0" smtClean="0">
                <a:solidFill>
                  <a:schemeClr val="bg1">
                    <a:lumMod val="50000"/>
                  </a:schemeClr>
                </a:solidFill>
              </a:rPr>
              <a:t>Along with the advance of network and communication technology, the information construction becomes more and more important</a:t>
            </a:r>
            <a:endParaRPr lang="en-US" altLang="zh-CN" sz="1000" dirty="0">
              <a:solidFill>
                <a:schemeClr val="bg1">
                  <a:lumMod val="50000"/>
                </a:schemeClr>
              </a:solidFill>
              <a:latin typeface="华文细黑" panose="02010600040101010101" pitchFamily="2" charset="-122"/>
              <a:ea typeface="华文细黑" panose="02010600040101010101" pitchFamily="2" charset="-122"/>
            </a:endParaRPr>
          </a:p>
        </p:txBody>
      </p:sp>
      <p:sp>
        <p:nvSpPr>
          <p:cNvPr id="37" name="矩形: 圆角 36"/>
          <p:cNvSpPr/>
          <p:nvPr/>
        </p:nvSpPr>
        <p:spPr>
          <a:xfrm>
            <a:off x="4558283" y="5183913"/>
            <a:ext cx="3073845" cy="616609"/>
          </a:xfrm>
          <a:prstGeom prst="roundRect">
            <a:avLst>
              <a:gd name="adj" fmla="val 42964"/>
            </a:avLst>
          </a:prstGeom>
          <a:solidFill>
            <a:srgbClr val="FBF4DC"/>
          </a:solidFill>
          <a:ln w="19050">
            <a:noFill/>
          </a:ln>
          <a:effectLst>
            <a:outerShdw blurRad="1143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schemeClr val="tx1"/>
              </a:solidFill>
              <a:ea typeface="华文细黑" panose="02010600040101010101" pitchFamily="2" charset="-122"/>
            </a:endParaRPr>
          </a:p>
        </p:txBody>
      </p:sp>
      <p:sp>
        <p:nvSpPr>
          <p:cNvPr id="33" name="原创设计师QQ598969553                 _15"/>
          <p:cNvSpPr/>
          <p:nvPr/>
        </p:nvSpPr>
        <p:spPr>
          <a:xfrm>
            <a:off x="5084862" y="5314422"/>
            <a:ext cx="2154137" cy="3365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培训讲师：朱柯辉</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pic>
        <p:nvPicPr>
          <p:cNvPr id="15" name="Picture 64"/>
          <p:cNvPicPr>
            <a:picLocks noGrp="1" noSelect="1" noRot="1" noChangeAspect="1" noMove="1" noResize="1" noChangeShapeType="1"/>
          </p:cNvPicPr>
          <p:nvPr/>
        </p:nvPicPr>
        <p:blipFill>
          <a:blip r:embed="rId3" cstate="email">
            <a:extLst>
              <a:ext uri="{28A0092B-C50C-407E-A947-70E740481C1C}">
                <a14:useLocalDpi xmlns="" xmlns:a14="http://schemas.microsoft.com/office/drawing/2010/main"/>
              </a:ext>
            </a:extLst>
          </a:blip>
          <a:stretch>
            <a:fillRect/>
          </a:stretch>
        </p:blipFill>
        <p:spPr>
          <a:xfrm>
            <a:off x="5107616" y="27865564"/>
            <a:ext cx="1976768" cy="511028"/>
          </a:xfrm>
          <a:prstGeom prst="rect">
            <a:avLst/>
          </a:prstGeom>
        </p:spPr>
      </p:pic>
    </p:spTree>
    <p:extLst>
      <p:ext uri="{BB962C8B-B14F-4D97-AF65-F5344CB8AC3E}">
        <p14:creationId xmlns="" xmlns:p14="http://schemas.microsoft.com/office/powerpoint/2010/main" val="2958048121"/>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2"/>
                                        </p:tgtEl>
                                        <p:attrNameLst>
                                          <p:attrName>style.visibility</p:attrName>
                                        </p:attrNameLst>
                                      </p:cBhvr>
                                      <p:to>
                                        <p:strVal val="visible"/>
                                      </p:to>
                                    </p:set>
                                    <p:anim calcmode="lin" valueType="num">
                                      <p:cBhvr>
                                        <p:cTn id="12" dur="500" fill="hold"/>
                                        <p:tgtEl>
                                          <p:spTgt spid="22"/>
                                        </p:tgtEl>
                                        <p:attrNameLst>
                                          <p:attrName>ppt_w</p:attrName>
                                        </p:attrNameLst>
                                      </p:cBhvr>
                                      <p:tavLst>
                                        <p:tav tm="0">
                                          <p:val>
                                            <p:fltVal val="0"/>
                                          </p:val>
                                        </p:tav>
                                        <p:tav tm="100000">
                                          <p:val>
                                            <p:strVal val="#ppt_w"/>
                                          </p:val>
                                        </p:tav>
                                      </p:tavLst>
                                    </p:anim>
                                    <p:anim calcmode="lin" valueType="num">
                                      <p:cBhvr>
                                        <p:cTn id="13" dur="500" fill="hold"/>
                                        <p:tgtEl>
                                          <p:spTgt spid="22"/>
                                        </p:tgtEl>
                                        <p:attrNameLst>
                                          <p:attrName>ppt_h</p:attrName>
                                        </p:attrNameLst>
                                      </p:cBhvr>
                                      <p:tavLst>
                                        <p:tav tm="0">
                                          <p:val>
                                            <p:fltVal val="0"/>
                                          </p:val>
                                        </p:tav>
                                        <p:tav tm="100000">
                                          <p:val>
                                            <p:strVal val="#ppt_h"/>
                                          </p:val>
                                        </p:tav>
                                      </p:tavLst>
                                    </p:anim>
                                    <p:animEffect transition="in" filter="fade">
                                      <p:cBhvr>
                                        <p:cTn id="14" dur="500"/>
                                        <p:tgtEl>
                                          <p:spTgt spid="2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24"/>
                                        </p:tgtEl>
                                        <p:attrNameLst>
                                          <p:attrName>style.visibility</p:attrName>
                                        </p:attrNameLst>
                                      </p:cBhvr>
                                      <p:to>
                                        <p:strVal val="visible"/>
                                      </p:to>
                                    </p:set>
                                    <p:anim calcmode="lin" valueType="num">
                                      <p:cBhvr>
                                        <p:cTn id="17" dur="500" fill="hold"/>
                                        <p:tgtEl>
                                          <p:spTgt spid="24"/>
                                        </p:tgtEl>
                                        <p:attrNameLst>
                                          <p:attrName>ppt_w</p:attrName>
                                        </p:attrNameLst>
                                      </p:cBhvr>
                                      <p:tavLst>
                                        <p:tav tm="0">
                                          <p:val>
                                            <p:fltVal val="0"/>
                                          </p:val>
                                        </p:tav>
                                        <p:tav tm="100000">
                                          <p:val>
                                            <p:strVal val="#ppt_w"/>
                                          </p:val>
                                        </p:tav>
                                      </p:tavLst>
                                    </p:anim>
                                    <p:anim calcmode="lin" valueType="num">
                                      <p:cBhvr>
                                        <p:cTn id="18" dur="500" fill="hold"/>
                                        <p:tgtEl>
                                          <p:spTgt spid="24"/>
                                        </p:tgtEl>
                                        <p:attrNameLst>
                                          <p:attrName>ppt_h</p:attrName>
                                        </p:attrNameLst>
                                      </p:cBhvr>
                                      <p:tavLst>
                                        <p:tav tm="0">
                                          <p:val>
                                            <p:fltVal val="0"/>
                                          </p:val>
                                        </p:tav>
                                        <p:tav tm="100000">
                                          <p:val>
                                            <p:strVal val="#ppt_h"/>
                                          </p:val>
                                        </p:tav>
                                      </p:tavLst>
                                    </p:anim>
                                    <p:animEffect transition="in" filter="fade">
                                      <p:cBhvr>
                                        <p:cTn id="19" dur="500"/>
                                        <p:tgtEl>
                                          <p:spTgt spid="24"/>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p:cTn id="22" dur="500" fill="hold"/>
                                        <p:tgtEl>
                                          <p:spTgt spid="26"/>
                                        </p:tgtEl>
                                        <p:attrNameLst>
                                          <p:attrName>ppt_w</p:attrName>
                                        </p:attrNameLst>
                                      </p:cBhvr>
                                      <p:tavLst>
                                        <p:tav tm="0">
                                          <p:val>
                                            <p:fltVal val="0"/>
                                          </p:val>
                                        </p:tav>
                                        <p:tav tm="100000">
                                          <p:val>
                                            <p:strVal val="#ppt_w"/>
                                          </p:val>
                                        </p:tav>
                                      </p:tavLst>
                                    </p:anim>
                                    <p:anim calcmode="lin" valueType="num">
                                      <p:cBhvr>
                                        <p:cTn id="23" dur="500" fill="hold"/>
                                        <p:tgtEl>
                                          <p:spTgt spid="26"/>
                                        </p:tgtEl>
                                        <p:attrNameLst>
                                          <p:attrName>ppt_h</p:attrName>
                                        </p:attrNameLst>
                                      </p:cBhvr>
                                      <p:tavLst>
                                        <p:tav tm="0">
                                          <p:val>
                                            <p:fltVal val="0"/>
                                          </p:val>
                                        </p:tav>
                                        <p:tav tm="100000">
                                          <p:val>
                                            <p:strVal val="#ppt_h"/>
                                          </p:val>
                                        </p:tav>
                                      </p:tavLst>
                                    </p:anim>
                                    <p:animEffect transition="in" filter="fade">
                                      <p:cBhvr>
                                        <p:cTn id="24" dur="500"/>
                                        <p:tgtEl>
                                          <p:spTgt spid="26"/>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28"/>
                                        </p:tgtEl>
                                        <p:attrNameLst>
                                          <p:attrName>style.visibility</p:attrName>
                                        </p:attrNameLst>
                                      </p:cBhvr>
                                      <p:to>
                                        <p:strVal val="visible"/>
                                      </p:to>
                                    </p:set>
                                    <p:anim calcmode="lin" valueType="num">
                                      <p:cBhvr>
                                        <p:cTn id="27" dur="500" fill="hold"/>
                                        <p:tgtEl>
                                          <p:spTgt spid="28"/>
                                        </p:tgtEl>
                                        <p:attrNameLst>
                                          <p:attrName>ppt_w</p:attrName>
                                        </p:attrNameLst>
                                      </p:cBhvr>
                                      <p:tavLst>
                                        <p:tav tm="0">
                                          <p:val>
                                            <p:fltVal val="0"/>
                                          </p:val>
                                        </p:tav>
                                        <p:tav tm="100000">
                                          <p:val>
                                            <p:strVal val="#ppt_w"/>
                                          </p:val>
                                        </p:tav>
                                      </p:tavLst>
                                    </p:anim>
                                    <p:anim calcmode="lin" valueType="num">
                                      <p:cBhvr>
                                        <p:cTn id="28" dur="500" fill="hold"/>
                                        <p:tgtEl>
                                          <p:spTgt spid="28"/>
                                        </p:tgtEl>
                                        <p:attrNameLst>
                                          <p:attrName>ppt_h</p:attrName>
                                        </p:attrNameLst>
                                      </p:cBhvr>
                                      <p:tavLst>
                                        <p:tav tm="0">
                                          <p:val>
                                            <p:fltVal val="0"/>
                                          </p:val>
                                        </p:tav>
                                        <p:tav tm="100000">
                                          <p:val>
                                            <p:strVal val="#ppt_h"/>
                                          </p:val>
                                        </p:tav>
                                      </p:tavLst>
                                    </p:anim>
                                    <p:animEffect transition="in" filter="fade">
                                      <p:cBhvr>
                                        <p:cTn id="29" dur="500"/>
                                        <p:tgtEl>
                                          <p:spTgt spid="28"/>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29"/>
                                        </p:tgtEl>
                                        <p:attrNameLst>
                                          <p:attrName>style.visibility</p:attrName>
                                        </p:attrNameLst>
                                      </p:cBhvr>
                                      <p:to>
                                        <p:strVal val="visible"/>
                                      </p:to>
                                    </p:set>
                                    <p:anim calcmode="lin" valueType="num">
                                      <p:cBhvr>
                                        <p:cTn id="32" dur="500" fill="hold"/>
                                        <p:tgtEl>
                                          <p:spTgt spid="29"/>
                                        </p:tgtEl>
                                        <p:attrNameLst>
                                          <p:attrName>ppt_w</p:attrName>
                                        </p:attrNameLst>
                                      </p:cBhvr>
                                      <p:tavLst>
                                        <p:tav tm="0">
                                          <p:val>
                                            <p:fltVal val="0"/>
                                          </p:val>
                                        </p:tav>
                                        <p:tav tm="100000">
                                          <p:val>
                                            <p:strVal val="#ppt_w"/>
                                          </p:val>
                                        </p:tav>
                                      </p:tavLst>
                                    </p:anim>
                                    <p:anim calcmode="lin" valueType="num">
                                      <p:cBhvr>
                                        <p:cTn id="33" dur="500" fill="hold"/>
                                        <p:tgtEl>
                                          <p:spTgt spid="29"/>
                                        </p:tgtEl>
                                        <p:attrNameLst>
                                          <p:attrName>ppt_h</p:attrName>
                                        </p:attrNameLst>
                                      </p:cBhvr>
                                      <p:tavLst>
                                        <p:tav tm="0">
                                          <p:val>
                                            <p:fltVal val="0"/>
                                          </p:val>
                                        </p:tav>
                                        <p:tav tm="100000">
                                          <p:val>
                                            <p:strVal val="#ppt_h"/>
                                          </p:val>
                                        </p:tav>
                                      </p:tavLst>
                                    </p:anim>
                                    <p:animEffect transition="in" filter="fade">
                                      <p:cBhvr>
                                        <p:cTn id="34" dur="500"/>
                                        <p:tgtEl>
                                          <p:spTgt spid="29"/>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30"/>
                                        </p:tgtEl>
                                        <p:attrNameLst>
                                          <p:attrName>style.visibility</p:attrName>
                                        </p:attrNameLst>
                                      </p:cBhvr>
                                      <p:to>
                                        <p:strVal val="visible"/>
                                      </p:to>
                                    </p:set>
                                    <p:anim calcmode="lin" valueType="num">
                                      <p:cBhvr>
                                        <p:cTn id="37" dur="500" fill="hold"/>
                                        <p:tgtEl>
                                          <p:spTgt spid="30"/>
                                        </p:tgtEl>
                                        <p:attrNameLst>
                                          <p:attrName>ppt_w</p:attrName>
                                        </p:attrNameLst>
                                      </p:cBhvr>
                                      <p:tavLst>
                                        <p:tav tm="0">
                                          <p:val>
                                            <p:fltVal val="0"/>
                                          </p:val>
                                        </p:tav>
                                        <p:tav tm="100000">
                                          <p:val>
                                            <p:strVal val="#ppt_w"/>
                                          </p:val>
                                        </p:tav>
                                      </p:tavLst>
                                    </p:anim>
                                    <p:anim calcmode="lin" valueType="num">
                                      <p:cBhvr>
                                        <p:cTn id="38" dur="500" fill="hold"/>
                                        <p:tgtEl>
                                          <p:spTgt spid="30"/>
                                        </p:tgtEl>
                                        <p:attrNameLst>
                                          <p:attrName>ppt_h</p:attrName>
                                        </p:attrNameLst>
                                      </p:cBhvr>
                                      <p:tavLst>
                                        <p:tav tm="0">
                                          <p:val>
                                            <p:fltVal val="0"/>
                                          </p:val>
                                        </p:tav>
                                        <p:tav tm="100000">
                                          <p:val>
                                            <p:strVal val="#ppt_h"/>
                                          </p:val>
                                        </p:tav>
                                      </p:tavLst>
                                    </p:anim>
                                    <p:animEffect transition="in" filter="fade">
                                      <p:cBhvr>
                                        <p:cTn id="39" dur="500"/>
                                        <p:tgtEl>
                                          <p:spTgt spid="30"/>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31"/>
                                        </p:tgtEl>
                                        <p:attrNameLst>
                                          <p:attrName>style.visibility</p:attrName>
                                        </p:attrNameLst>
                                      </p:cBhvr>
                                      <p:to>
                                        <p:strVal val="visible"/>
                                      </p:to>
                                    </p:set>
                                    <p:anim calcmode="lin" valueType="num">
                                      <p:cBhvr>
                                        <p:cTn id="42" dur="500" fill="hold"/>
                                        <p:tgtEl>
                                          <p:spTgt spid="31"/>
                                        </p:tgtEl>
                                        <p:attrNameLst>
                                          <p:attrName>ppt_w</p:attrName>
                                        </p:attrNameLst>
                                      </p:cBhvr>
                                      <p:tavLst>
                                        <p:tav tm="0">
                                          <p:val>
                                            <p:fltVal val="0"/>
                                          </p:val>
                                        </p:tav>
                                        <p:tav tm="100000">
                                          <p:val>
                                            <p:strVal val="#ppt_w"/>
                                          </p:val>
                                        </p:tav>
                                      </p:tavLst>
                                    </p:anim>
                                    <p:anim calcmode="lin" valueType="num">
                                      <p:cBhvr>
                                        <p:cTn id="43" dur="500" fill="hold"/>
                                        <p:tgtEl>
                                          <p:spTgt spid="31"/>
                                        </p:tgtEl>
                                        <p:attrNameLst>
                                          <p:attrName>ppt_h</p:attrName>
                                        </p:attrNameLst>
                                      </p:cBhvr>
                                      <p:tavLst>
                                        <p:tav tm="0">
                                          <p:val>
                                            <p:fltVal val="0"/>
                                          </p:val>
                                        </p:tav>
                                        <p:tav tm="100000">
                                          <p:val>
                                            <p:strVal val="#ppt_h"/>
                                          </p:val>
                                        </p:tav>
                                      </p:tavLst>
                                    </p:anim>
                                    <p:animEffect transition="in" filter="fade">
                                      <p:cBhvr>
                                        <p:cTn id="44" dur="500"/>
                                        <p:tgtEl>
                                          <p:spTgt spid="31"/>
                                        </p:tgtEl>
                                      </p:cBhvr>
                                    </p:animEffect>
                                  </p:childTnLst>
                                </p:cTn>
                              </p:par>
                            </p:childTnLst>
                          </p:cTn>
                        </p:par>
                        <p:par>
                          <p:cTn id="45" fill="hold">
                            <p:stCondLst>
                              <p:cond delay="500"/>
                            </p:stCondLst>
                            <p:childTnLst>
                              <p:par>
                                <p:cTn id="46" presetID="53" presetClass="entr" presetSubtype="16" fill="hold" grpId="0" nodeType="afterEffect">
                                  <p:stCondLst>
                                    <p:cond delay="0"/>
                                  </p:stCondLst>
                                  <p:iterate type="lt">
                                    <p:tmPct val="10000"/>
                                  </p:iterate>
                                  <p:childTnLst>
                                    <p:set>
                                      <p:cBhvr>
                                        <p:cTn id="47" dur="1" fill="hold">
                                          <p:stCondLst>
                                            <p:cond delay="0"/>
                                          </p:stCondLst>
                                        </p:cTn>
                                        <p:tgtEl>
                                          <p:spTgt spid="32"/>
                                        </p:tgtEl>
                                        <p:attrNameLst>
                                          <p:attrName>style.visibility</p:attrName>
                                        </p:attrNameLst>
                                      </p:cBhvr>
                                      <p:to>
                                        <p:strVal val="visible"/>
                                      </p:to>
                                    </p:set>
                                    <p:anim calcmode="lin" valueType="num">
                                      <p:cBhvr>
                                        <p:cTn id="48" dur="500" fill="hold"/>
                                        <p:tgtEl>
                                          <p:spTgt spid="32"/>
                                        </p:tgtEl>
                                        <p:attrNameLst>
                                          <p:attrName>ppt_w</p:attrName>
                                        </p:attrNameLst>
                                      </p:cBhvr>
                                      <p:tavLst>
                                        <p:tav tm="0">
                                          <p:val>
                                            <p:fltVal val="0"/>
                                          </p:val>
                                        </p:tav>
                                        <p:tav tm="100000">
                                          <p:val>
                                            <p:strVal val="#ppt_w"/>
                                          </p:val>
                                        </p:tav>
                                      </p:tavLst>
                                    </p:anim>
                                    <p:anim calcmode="lin" valueType="num">
                                      <p:cBhvr>
                                        <p:cTn id="49" dur="500" fill="hold"/>
                                        <p:tgtEl>
                                          <p:spTgt spid="32"/>
                                        </p:tgtEl>
                                        <p:attrNameLst>
                                          <p:attrName>ppt_h</p:attrName>
                                        </p:attrNameLst>
                                      </p:cBhvr>
                                      <p:tavLst>
                                        <p:tav tm="0">
                                          <p:val>
                                            <p:fltVal val="0"/>
                                          </p:val>
                                        </p:tav>
                                        <p:tav tm="100000">
                                          <p:val>
                                            <p:strVal val="#ppt_h"/>
                                          </p:val>
                                        </p:tav>
                                      </p:tavLst>
                                    </p:anim>
                                    <p:animEffect transition="in" filter="fade">
                                      <p:cBhvr>
                                        <p:cTn id="50" dur="500"/>
                                        <p:tgtEl>
                                          <p:spTgt spid="32"/>
                                        </p:tgtEl>
                                      </p:cBhvr>
                                    </p:animEffect>
                                  </p:childTnLst>
                                </p:cTn>
                              </p:par>
                            </p:childTnLst>
                          </p:cTn>
                        </p:par>
                        <p:par>
                          <p:cTn id="51" fill="hold">
                            <p:stCondLst>
                              <p:cond delay="1400"/>
                            </p:stCondLst>
                            <p:childTnLst>
                              <p:par>
                                <p:cTn id="52" presetID="16" presetClass="entr" presetSubtype="37" fill="hold" grpId="0" nodeType="afterEffect">
                                  <p:stCondLst>
                                    <p:cond delay="0"/>
                                  </p:stCondLst>
                                  <p:childTnLst>
                                    <p:set>
                                      <p:cBhvr>
                                        <p:cTn id="53" dur="1" fill="hold">
                                          <p:stCondLst>
                                            <p:cond delay="0"/>
                                          </p:stCondLst>
                                        </p:cTn>
                                        <p:tgtEl>
                                          <p:spTgt spid="34"/>
                                        </p:tgtEl>
                                        <p:attrNameLst>
                                          <p:attrName>style.visibility</p:attrName>
                                        </p:attrNameLst>
                                      </p:cBhvr>
                                      <p:to>
                                        <p:strVal val="visible"/>
                                      </p:to>
                                    </p:set>
                                    <p:animEffect transition="in" filter="barn(outVertical)">
                                      <p:cBhvr>
                                        <p:cTn id="54" dur="500"/>
                                        <p:tgtEl>
                                          <p:spTgt spid="34"/>
                                        </p:tgtEl>
                                      </p:cBhvr>
                                    </p:animEffect>
                                  </p:childTnLst>
                                </p:cTn>
                              </p:par>
                            </p:childTnLst>
                          </p:cTn>
                        </p:par>
                        <p:par>
                          <p:cTn id="55" fill="hold">
                            <p:stCondLst>
                              <p:cond delay="1900"/>
                            </p:stCondLst>
                            <p:childTnLst>
                              <p:par>
                                <p:cTn id="56" presetID="12" presetClass="entr" presetSubtype="8" fill="hold" grpId="0" nodeType="afterEffect">
                                  <p:stCondLst>
                                    <p:cond delay="0"/>
                                  </p:stCondLst>
                                  <p:childTnLst>
                                    <p:set>
                                      <p:cBhvr>
                                        <p:cTn id="57" dur="1" fill="hold">
                                          <p:stCondLst>
                                            <p:cond delay="0"/>
                                          </p:stCondLst>
                                        </p:cTn>
                                        <p:tgtEl>
                                          <p:spTgt spid="33"/>
                                        </p:tgtEl>
                                        <p:attrNameLst>
                                          <p:attrName>style.visibility</p:attrName>
                                        </p:attrNameLst>
                                      </p:cBhvr>
                                      <p:to>
                                        <p:strVal val="visible"/>
                                      </p:to>
                                    </p:set>
                                    <p:anim calcmode="lin" valueType="num">
                                      <p:cBhvr additive="base">
                                        <p:cTn id="58" dur="500"/>
                                        <p:tgtEl>
                                          <p:spTgt spid="33"/>
                                        </p:tgtEl>
                                        <p:attrNameLst>
                                          <p:attrName>ppt_x</p:attrName>
                                        </p:attrNameLst>
                                      </p:cBhvr>
                                      <p:tavLst>
                                        <p:tav tm="0">
                                          <p:val>
                                            <p:strVal val="#ppt_x-#ppt_w*1.125000"/>
                                          </p:val>
                                        </p:tav>
                                        <p:tav tm="100000">
                                          <p:val>
                                            <p:strVal val="#ppt_x"/>
                                          </p:val>
                                        </p:tav>
                                      </p:tavLst>
                                    </p:anim>
                                    <p:animEffect transition="in" filter="wipe(right)">
                                      <p:cBhvr>
                                        <p:cTn id="59"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2" grpId="0" animBg="1"/>
      <p:bldP spid="24" grpId="0" animBg="1"/>
      <p:bldP spid="26" grpId="0" animBg="1"/>
      <p:bldP spid="28" grpId="0"/>
      <p:bldP spid="29" grpId="0"/>
      <p:bldP spid="30" grpId="0"/>
      <p:bldP spid="31" grpId="0"/>
      <p:bldP spid="32" grpId="0"/>
      <p:bldP spid="34" grpId="0"/>
      <p:bldP spid="3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1"/>
          <p:cNvGrpSpPr/>
          <p:nvPr/>
        </p:nvGrpSpPr>
        <p:grpSpPr>
          <a:xfrm>
            <a:off x="0" y="993775"/>
            <a:ext cx="9563099" cy="4889500"/>
            <a:chOff x="1" y="984250"/>
            <a:chExt cx="9563099" cy="4889500"/>
          </a:xfrm>
        </p:grpSpPr>
        <p:sp>
          <p:nvSpPr>
            <p:cNvPr id="8" name="图文框 7"/>
            <p:cNvSpPr/>
            <p:nvPr/>
          </p:nvSpPr>
          <p:spPr>
            <a:xfrm>
              <a:off x="2628900" y="984250"/>
              <a:ext cx="6934200" cy="4889500"/>
            </a:xfrm>
            <a:prstGeom prst="frame">
              <a:avLst>
                <a:gd name="adj1" fmla="val 1572"/>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solidFill>
                  <a:prstClr val="white"/>
                </a:solidFill>
              </a:endParaRPr>
            </a:p>
          </p:txBody>
        </p:sp>
        <p:sp>
          <p:nvSpPr>
            <p:cNvPr id="11" name="矩形 10"/>
            <p:cNvSpPr/>
            <p:nvPr/>
          </p:nvSpPr>
          <p:spPr>
            <a:xfrm>
              <a:off x="1" y="2088775"/>
              <a:ext cx="3179134" cy="3174341"/>
            </a:xfrm>
            <a:prstGeom prst="rect">
              <a:avLst/>
            </a:prstGeom>
            <a:solidFill>
              <a:srgbClr val="FBF4D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5" name="原创设计师QQ598969553           _6"/>
          <p:cNvSpPr/>
          <p:nvPr/>
        </p:nvSpPr>
        <p:spPr>
          <a:xfrm flipH="1">
            <a:off x="3525094" y="2246152"/>
            <a:ext cx="2709396" cy="830997"/>
          </a:xfrm>
          <a:prstGeom prst="rect">
            <a:avLst/>
          </a:prstGeom>
        </p:spPr>
        <p:txBody>
          <a:bodyPr wrap="none">
            <a:spAutoFit/>
          </a:bodyPr>
          <a:lstStyle/>
          <a:p>
            <a:pPr>
              <a:lnSpc>
                <a:spcPct val="120000"/>
              </a:lnSpc>
            </a:pPr>
            <a:r>
              <a:rPr lang="zh-CN" altLang="en-US" sz="2000" dirty="0" smtClean="0">
                <a:solidFill>
                  <a:schemeClr val="accent1"/>
                </a:solidFill>
                <a:latin typeface="微软雅黑" panose="020B0503020204020204" pitchFamily="34" charset="-122"/>
                <a:ea typeface="微软雅黑" panose="020B0503020204020204" pitchFamily="34" charset="-122"/>
              </a:rPr>
              <a:t>工资查询系统</a:t>
            </a:r>
            <a:endParaRPr lang="en-US" altLang="zh-CN" sz="2000" dirty="0" smtClean="0">
              <a:solidFill>
                <a:schemeClr val="accent1"/>
              </a:solidFill>
              <a:latin typeface="微软雅黑" panose="020B0503020204020204" pitchFamily="34" charset="-122"/>
              <a:ea typeface="微软雅黑" panose="020B0503020204020204" pitchFamily="34" charset="-122"/>
            </a:endParaRPr>
          </a:p>
          <a:p>
            <a:pPr>
              <a:lnSpc>
                <a:spcPct val="120000"/>
              </a:lnSpc>
            </a:pPr>
            <a:r>
              <a:rPr lang="en-US" altLang="zh-CN" sz="2000" dirty="0" smtClean="0">
                <a:solidFill>
                  <a:schemeClr val="accent1"/>
                </a:solidFill>
              </a:rPr>
              <a:t>Wage inquiry system</a:t>
            </a:r>
            <a:endParaRPr lang="zh-CN" altLang="en-US" sz="2000" dirty="0">
              <a:solidFill>
                <a:schemeClr val="accent1"/>
              </a:solidFill>
            </a:endParaRPr>
          </a:p>
        </p:txBody>
      </p:sp>
      <p:sp>
        <p:nvSpPr>
          <p:cNvPr id="6" name="原创设计师QQ598969553           _7"/>
          <p:cNvSpPr/>
          <p:nvPr/>
        </p:nvSpPr>
        <p:spPr>
          <a:xfrm flipH="1">
            <a:off x="3501466" y="3170201"/>
            <a:ext cx="3783503" cy="923330"/>
          </a:xfrm>
          <a:prstGeom prst="rect">
            <a:avLst/>
          </a:prstGeom>
        </p:spPr>
        <p:txBody>
          <a:bodyPr wrap="square">
            <a:spAutoFit/>
          </a:bodyPr>
          <a:lstStyle/>
          <a:p>
            <a:pPr>
              <a:lnSpc>
                <a:spcPct val="150000"/>
              </a:lnSpc>
              <a:spcAft>
                <a:spcPts val="600"/>
              </a:spcAft>
            </a:pPr>
            <a:r>
              <a:rPr lang="zh-CN" altLang="en-US" sz="1200" dirty="0" smtClean="0">
                <a:solidFill>
                  <a:schemeClr val="tx1">
                    <a:lumMod val="65000"/>
                    <a:lumOff val="35000"/>
                  </a:schemeClr>
                </a:solidFill>
                <a:latin typeface="+mn-ea"/>
              </a:rPr>
              <a:t>通常工作发工资后关心的是什么呢？当然是查询工资明细，这个系统就能明确的帮助你提供给广大教职工查工资的平台。</a:t>
            </a:r>
            <a:endParaRPr lang="en-US" altLang="zh-CN" sz="1200" dirty="0">
              <a:solidFill>
                <a:schemeClr val="tx1">
                  <a:lumMod val="65000"/>
                  <a:lumOff val="35000"/>
                </a:schemeClr>
              </a:solidFill>
              <a:latin typeface="+mn-ea"/>
            </a:endParaRPr>
          </a:p>
        </p:txBody>
      </p:sp>
      <p:pic>
        <p:nvPicPr>
          <p:cNvPr id="10" name="Picture 64"/>
          <p:cNvPicPr>
            <a:picLocks noGrp="1" noSelect="1" noRot="1" noChangeAspect="1" noMove="1" noResize="1" noChangeShapeType="1"/>
          </p:cNvPicPr>
          <p:nvPr/>
        </p:nvPicPr>
        <p:blipFill>
          <a:blip r:embed="rId3" cstate="email">
            <a:extLst>
              <a:ext uri="{28A0092B-C50C-407E-A947-70E740481C1C}">
                <a14:useLocalDpi xmlns="" xmlns:a14="http://schemas.microsoft.com/office/drawing/2010/main"/>
              </a:ext>
            </a:extLst>
          </a:blip>
          <a:stretch>
            <a:fillRect/>
          </a:stretch>
        </p:blipFill>
        <p:spPr>
          <a:xfrm>
            <a:off x="5107616" y="27865564"/>
            <a:ext cx="1976768" cy="511028"/>
          </a:xfrm>
          <a:prstGeom prst="rect">
            <a:avLst/>
          </a:prstGeom>
        </p:spPr>
      </p:pic>
    </p:spTree>
    <p:extLst>
      <p:ext uri="{BB962C8B-B14F-4D97-AF65-F5344CB8AC3E}">
        <p14:creationId xmlns="" xmlns:p14="http://schemas.microsoft.com/office/powerpoint/2010/main" val="2556167515"/>
      </p:ext>
    </p:extLst>
  </p:cSld>
  <p:clrMapOvr>
    <a:masterClrMapping/>
  </p:clrMapOvr>
  <p:transition spd="slow">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3"/>
          </p:nvPr>
        </p:nvSpPr>
        <p:spPr/>
        <p:txBody>
          <a:bodyPr/>
          <a:lstStyle/>
          <a:p>
            <a:r>
              <a:rPr lang="zh-CN" altLang="en-US" dirty="0" smtClean="0"/>
              <a:t>工资查询系统</a:t>
            </a:r>
          </a:p>
        </p:txBody>
      </p:sp>
      <p:sp>
        <p:nvSpPr>
          <p:cNvPr id="3" name="文本占位符 2"/>
          <p:cNvSpPr>
            <a:spLocks noGrp="1"/>
          </p:cNvSpPr>
          <p:nvPr>
            <p:ph type="body" sz="quarter" idx="14"/>
          </p:nvPr>
        </p:nvSpPr>
        <p:spPr/>
        <p:txBody>
          <a:bodyPr/>
          <a:lstStyle/>
          <a:p>
            <a:r>
              <a:rPr lang="en-US" altLang="zh-CN" dirty="0" smtClean="0"/>
              <a:t>Wage inquiry system</a:t>
            </a:r>
          </a:p>
        </p:txBody>
      </p:sp>
      <p:grpSp>
        <p:nvGrpSpPr>
          <p:cNvPr id="6" name="组合 40"/>
          <p:cNvGrpSpPr/>
          <p:nvPr/>
        </p:nvGrpSpPr>
        <p:grpSpPr>
          <a:xfrm>
            <a:off x="2354997" y="1393793"/>
            <a:ext cx="7010873" cy="3183354"/>
            <a:chOff x="2259747" y="2403443"/>
            <a:chExt cx="7010873" cy="3183354"/>
          </a:xfrm>
        </p:grpSpPr>
        <p:sp>
          <p:nvSpPr>
            <p:cNvPr id="4" name="原创设计师QQ：598969553              _2"/>
            <p:cNvSpPr>
              <a:spLocks noChangeShapeType="1"/>
            </p:cNvSpPr>
            <p:nvPr/>
          </p:nvSpPr>
          <p:spPr bwMode="auto">
            <a:xfrm flipV="1">
              <a:off x="3522718" y="2738190"/>
              <a:ext cx="0" cy="1145777"/>
            </a:xfrm>
            <a:prstGeom prst="line">
              <a:avLst/>
            </a:prstGeom>
            <a:noFill/>
            <a:ln w="6350" cap="flat">
              <a:solidFill>
                <a:schemeClr val="bg1">
                  <a:lumMod val="50000"/>
                </a:schemeClr>
              </a:solidFill>
              <a:prstDash val="solid"/>
              <a:miter lim="800000"/>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sz="2400"/>
            </a:p>
          </p:txBody>
        </p:sp>
        <p:sp>
          <p:nvSpPr>
            <p:cNvPr id="5" name="原创设计师QQ：598969553              _3"/>
            <p:cNvSpPr>
              <a:spLocks noChangeShapeType="1"/>
            </p:cNvSpPr>
            <p:nvPr/>
          </p:nvSpPr>
          <p:spPr bwMode="auto">
            <a:xfrm flipV="1">
              <a:off x="7609259" y="3731568"/>
              <a:ext cx="0" cy="1143531"/>
            </a:xfrm>
            <a:prstGeom prst="line">
              <a:avLst/>
            </a:prstGeom>
            <a:noFill/>
            <a:ln w="6350" cap="flat">
              <a:solidFill>
                <a:schemeClr val="bg1">
                  <a:lumMod val="50000"/>
                </a:schemeClr>
              </a:solidFill>
              <a:prstDash val="solid"/>
              <a:miter lim="800000"/>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sz="2400"/>
            </a:p>
          </p:txBody>
        </p:sp>
        <p:sp>
          <p:nvSpPr>
            <p:cNvPr id="9" name="原创设计师QQ：598969553              _7"/>
            <p:cNvSpPr>
              <a:spLocks noChangeArrowheads="1"/>
            </p:cNvSpPr>
            <p:nvPr/>
          </p:nvSpPr>
          <p:spPr bwMode="auto">
            <a:xfrm>
              <a:off x="3195355" y="2403443"/>
              <a:ext cx="671533" cy="671740"/>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sz="2400"/>
            </a:p>
          </p:txBody>
        </p:sp>
        <p:sp>
          <p:nvSpPr>
            <p:cNvPr id="14" name="原创设计师QQ：598969553              _12"/>
            <p:cNvSpPr>
              <a:spLocks noChangeArrowheads="1"/>
            </p:cNvSpPr>
            <p:nvPr/>
          </p:nvSpPr>
          <p:spPr bwMode="auto">
            <a:xfrm>
              <a:off x="7322242" y="4747654"/>
              <a:ext cx="669287" cy="676233"/>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sz="2400"/>
            </a:p>
          </p:txBody>
        </p:sp>
        <p:sp>
          <p:nvSpPr>
            <p:cNvPr id="16" name="原创设计师QQ：598969553              _14"/>
            <p:cNvSpPr>
              <a:spLocks/>
            </p:cNvSpPr>
            <p:nvPr/>
          </p:nvSpPr>
          <p:spPr bwMode="auto">
            <a:xfrm>
              <a:off x="2518860" y="3537846"/>
              <a:ext cx="2015557" cy="689997"/>
            </a:xfrm>
            <a:custGeom>
              <a:avLst/>
              <a:gdLst>
                <a:gd name="T0" fmla="*/ 490 w 591"/>
                <a:gd name="T1" fmla="*/ 0 h 202"/>
                <a:gd name="T2" fmla="*/ 101 w 591"/>
                <a:gd name="T3" fmla="*/ 0 h 202"/>
                <a:gd name="T4" fmla="*/ 0 w 591"/>
                <a:gd name="T5" fmla="*/ 101 h 202"/>
                <a:gd name="T6" fmla="*/ 101 w 591"/>
                <a:gd name="T7" fmla="*/ 202 h 202"/>
                <a:gd name="T8" fmla="*/ 490 w 591"/>
                <a:gd name="T9" fmla="*/ 202 h 202"/>
                <a:gd name="T10" fmla="*/ 591 w 591"/>
                <a:gd name="T11" fmla="*/ 101 h 202"/>
                <a:gd name="T12" fmla="*/ 490 w 591"/>
                <a:gd name="T13" fmla="*/ 0 h 202"/>
              </a:gdLst>
              <a:ahLst/>
              <a:cxnLst>
                <a:cxn ang="0">
                  <a:pos x="T0" y="T1"/>
                </a:cxn>
                <a:cxn ang="0">
                  <a:pos x="T2" y="T3"/>
                </a:cxn>
                <a:cxn ang="0">
                  <a:pos x="T4" y="T5"/>
                </a:cxn>
                <a:cxn ang="0">
                  <a:pos x="T6" y="T7"/>
                </a:cxn>
                <a:cxn ang="0">
                  <a:pos x="T8" y="T9"/>
                </a:cxn>
                <a:cxn ang="0">
                  <a:pos x="T10" y="T11"/>
                </a:cxn>
                <a:cxn ang="0">
                  <a:pos x="T12" y="T13"/>
                </a:cxn>
              </a:cxnLst>
              <a:rect l="0" t="0" r="r" b="b"/>
              <a:pathLst>
                <a:path w="591" h="202">
                  <a:moveTo>
                    <a:pt x="490" y="0"/>
                  </a:moveTo>
                  <a:cubicBezTo>
                    <a:pt x="101" y="0"/>
                    <a:pt x="101" y="0"/>
                    <a:pt x="101" y="0"/>
                  </a:cubicBezTo>
                  <a:cubicBezTo>
                    <a:pt x="46" y="0"/>
                    <a:pt x="0" y="46"/>
                    <a:pt x="0" y="101"/>
                  </a:cubicBezTo>
                  <a:cubicBezTo>
                    <a:pt x="0" y="157"/>
                    <a:pt x="46" y="202"/>
                    <a:pt x="101" y="202"/>
                  </a:cubicBezTo>
                  <a:cubicBezTo>
                    <a:pt x="490" y="202"/>
                    <a:pt x="490" y="202"/>
                    <a:pt x="490" y="202"/>
                  </a:cubicBezTo>
                  <a:cubicBezTo>
                    <a:pt x="546" y="202"/>
                    <a:pt x="591" y="157"/>
                    <a:pt x="591" y="101"/>
                  </a:cubicBezTo>
                  <a:cubicBezTo>
                    <a:pt x="591" y="46"/>
                    <a:pt x="546" y="0"/>
                    <a:pt x="490" y="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sz="2400"/>
            </a:p>
          </p:txBody>
        </p:sp>
        <p:sp>
          <p:nvSpPr>
            <p:cNvPr id="17" name="原创设计师QQ：598969553              _15"/>
            <p:cNvSpPr>
              <a:spLocks/>
            </p:cNvSpPr>
            <p:nvPr/>
          </p:nvSpPr>
          <p:spPr bwMode="auto">
            <a:xfrm>
              <a:off x="6926666" y="3575946"/>
              <a:ext cx="1479486" cy="689997"/>
            </a:xfrm>
            <a:custGeom>
              <a:avLst/>
              <a:gdLst>
                <a:gd name="T0" fmla="*/ 334 w 434"/>
                <a:gd name="T1" fmla="*/ 0 h 202"/>
                <a:gd name="T2" fmla="*/ 0 w 434"/>
                <a:gd name="T3" fmla="*/ 0 h 202"/>
                <a:gd name="T4" fmla="*/ 60 w 434"/>
                <a:gd name="T5" fmla="*/ 101 h 202"/>
                <a:gd name="T6" fmla="*/ 0 w 434"/>
                <a:gd name="T7" fmla="*/ 202 h 202"/>
                <a:gd name="T8" fmla="*/ 334 w 434"/>
                <a:gd name="T9" fmla="*/ 202 h 202"/>
                <a:gd name="T10" fmla="*/ 434 w 434"/>
                <a:gd name="T11" fmla="*/ 101 h 202"/>
                <a:gd name="T12" fmla="*/ 334 w 434"/>
                <a:gd name="T13" fmla="*/ 0 h 202"/>
              </a:gdLst>
              <a:ahLst/>
              <a:cxnLst>
                <a:cxn ang="0">
                  <a:pos x="T0" y="T1"/>
                </a:cxn>
                <a:cxn ang="0">
                  <a:pos x="T2" y="T3"/>
                </a:cxn>
                <a:cxn ang="0">
                  <a:pos x="T4" y="T5"/>
                </a:cxn>
                <a:cxn ang="0">
                  <a:pos x="T6" y="T7"/>
                </a:cxn>
                <a:cxn ang="0">
                  <a:pos x="T8" y="T9"/>
                </a:cxn>
                <a:cxn ang="0">
                  <a:pos x="T10" y="T11"/>
                </a:cxn>
                <a:cxn ang="0">
                  <a:pos x="T12" y="T13"/>
                </a:cxn>
              </a:cxnLst>
              <a:rect l="0" t="0" r="r" b="b"/>
              <a:pathLst>
                <a:path w="434" h="202">
                  <a:moveTo>
                    <a:pt x="334" y="0"/>
                  </a:moveTo>
                  <a:cubicBezTo>
                    <a:pt x="0" y="0"/>
                    <a:pt x="0" y="0"/>
                    <a:pt x="0" y="0"/>
                  </a:cubicBezTo>
                  <a:cubicBezTo>
                    <a:pt x="36" y="20"/>
                    <a:pt x="60" y="58"/>
                    <a:pt x="60" y="101"/>
                  </a:cubicBezTo>
                  <a:cubicBezTo>
                    <a:pt x="60" y="145"/>
                    <a:pt x="36" y="183"/>
                    <a:pt x="0" y="202"/>
                  </a:cubicBezTo>
                  <a:cubicBezTo>
                    <a:pt x="334" y="202"/>
                    <a:pt x="334" y="202"/>
                    <a:pt x="334" y="202"/>
                  </a:cubicBezTo>
                  <a:cubicBezTo>
                    <a:pt x="389" y="202"/>
                    <a:pt x="434" y="157"/>
                    <a:pt x="434" y="101"/>
                  </a:cubicBezTo>
                  <a:cubicBezTo>
                    <a:pt x="434" y="46"/>
                    <a:pt x="389" y="0"/>
                    <a:pt x="334" y="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sz="2400"/>
            </a:p>
          </p:txBody>
        </p:sp>
        <p:sp>
          <p:nvSpPr>
            <p:cNvPr id="22" name="原创设计师QQ：598969553              _20"/>
            <p:cNvSpPr>
              <a:spLocks noEditPoints="1"/>
            </p:cNvSpPr>
            <p:nvPr/>
          </p:nvSpPr>
          <p:spPr bwMode="auto">
            <a:xfrm>
              <a:off x="3406471" y="2570267"/>
              <a:ext cx="251544" cy="338090"/>
            </a:xfrm>
            <a:custGeom>
              <a:avLst/>
              <a:gdLst>
                <a:gd name="T0" fmla="*/ 96 w 145"/>
                <a:gd name="T1" fmla="*/ 71 h 195"/>
                <a:gd name="T2" fmla="*/ 72 w 145"/>
                <a:gd name="T3" fmla="*/ 81 h 195"/>
                <a:gd name="T4" fmla="*/ 60 w 145"/>
                <a:gd name="T5" fmla="*/ 79 h 195"/>
                <a:gd name="T6" fmla="*/ 49 w 145"/>
                <a:gd name="T7" fmla="*/ 71 h 195"/>
                <a:gd name="T8" fmla="*/ 43 w 145"/>
                <a:gd name="T9" fmla="*/ 71 h 195"/>
                <a:gd name="T10" fmla="*/ 43 w 145"/>
                <a:gd name="T11" fmla="*/ 78 h 195"/>
                <a:gd name="T12" fmla="*/ 56 w 145"/>
                <a:gd name="T13" fmla="*/ 87 h 195"/>
                <a:gd name="T14" fmla="*/ 72 w 145"/>
                <a:gd name="T15" fmla="*/ 90 h 195"/>
                <a:gd name="T16" fmla="*/ 102 w 145"/>
                <a:gd name="T17" fmla="*/ 78 h 195"/>
                <a:gd name="T18" fmla="*/ 102 w 145"/>
                <a:gd name="T19" fmla="*/ 71 h 195"/>
                <a:gd name="T20" fmla="*/ 96 w 145"/>
                <a:gd name="T21" fmla="*/ 71 h 195"/>
                <a:gd name="T22" fmla="*/ 106 w 145"/>
                <a:gd name="T23" fmla="*/ 170 h 195"/>
                <a:gd name="T24" fmla="*/ 106 w 145"/>
                <a:gd name="T25" fmla="*/ 170 h 195"/>
                <a:gd name="T26" fmla="*/ 39 w 145"/>
                <a:gd name="T27" fmla="*/ 170 h 195"/>
                <a:gd name="T28" fmla="*/ 34 w 145"/>
                <a:gd name="T29" fmla="*/ 174 h 195"/>
                <a:gd name="T30" fmla="*/ 39 w 145"/>
                <a:gd name="T31" fmla="*/ 179 h 195"/>
                <a:gd name="T32" fmla="*/ 106 w 145"/>
                <a:gd name="T33" fmla="*/ 179 h 195"/>
                <a:gd name="T34" fmla="*/ 111 w 145"/>
                <a:gd name="T35" fmla="*/ 174 h 195"/>
                <a:gd name="T36" fmla="*/ 106 w 145"/>
                <a:gd name="T37" fmla="*/ 170 h 195"/>
                <a:gd name="T38" fmla="*/ 145 w 145"/>
                <a:gd name="T39" fmla="*/ 75 h 195"/>
                <a:gd name="T40" fmla="*/ 145 w 145"/>
                <a:gd name="T41" fmla="*/ 75 h 195"/>
                <a:gd name="T42" fmla="*/ 124 w 145"/>
                <a:gd name="T43" fmla="*/ 22 h 195"/>
                <a:gd name="T44" fmla="*/ 72 w 145"/>
                <a:gd name="T45" fmla="*/ 0 h 195"/>
                <a:gd name="T46" fmla="*/ 21 w 145"/>
                <a:gd name="T47" fmla="*/ 22 h 195"/>
                <a:gd name="T48" fmla="*/ 0 w 145"/>
                <a:gd name="T49" fmla="*/ 75 h 195"/>
                <a:gd name="T50" fmla="*/ 9 w 145"/>
                <a:gd name="T51" fmla="*/ 112 h 195"/>
                <a:gd name="T52" fmla="*/ 9 w 145"/>
                <a:gd name="T53" fmla="*/ 112 h 195"/>
                <a:gd name="T54" fmla="*/ 31 w 145"/>
                <a:gd name="T55" fmla="*/ 137 h 195"/>
                <a:gd name="T56" fmla="*/ 31 w 145"/>
                <a:gd name="T57" fmla="*/ 158 h 195"/>
                <a:gd name="T58" fmla="*/ 39 w 145"/>
                <a:gd name="T59" fmla="*/ 166 h 195"/>
                <a:gd name="T60" fmla="*/ 106 w 145"/>
                <a:gd name="T61" fmla="*/ 166 h 195"/>
                <a:gd name="T62" fmla="*/ 114 w 145"/>
                <a:gd name="T63" fmla="*/ 158 h 195"/>
                <a:gd name="T64" fmla="*/ 114 w 145"/>
                <a:gd name="T65" fmla="*/ 137 h 195"/>
                <a:gd name="T66" fmla="*/ 136 w 145"/>
                <a:gd name="T67" fmla="*/ 112 h 195"/>
                <a:gd name="T68" fmla="*/ 136 w 145"/>
                <a:gd name="T69" fmla="*/ 112 h 195"/>
                <a:gd name="T70" fmla="*/ 145 w 145"/>
                <a:gd name="T71" fmla="*/ 75 h 195"/>
                <a:gd name="T72" fmla="*/ 123 w 145"/>
                <a:gd name="T73" fmla="*/ 104 h 195"/>
                <a:gd name="T74" fmla="*/ 123 w 145"/>
                <a:gd name="T75" fmla="*/ 104 h 195"/>
                <a:gd name="T76" fmla="*/ 123 w 145"/>
                <a:gd name="T77" fmla="*/ 104 h 195"/>
                <a:gd name="T78" fmla="*/ 123 w 145"/>
                <a:gd name="T79" fmla="*/ 104 h 195"/>
                <a:gd name="T80" fmla="*/ 102 w 145"/>
                <a:gd name="T81" fmla="*/ 126 h 195"/>
                <a:gd name="T82" fmla="*/ 99 w 145"/>
                <a:gd name="T83" fmla="*/ 133 h 195"/>
                <a:gd name="T84" fmla="*/ 99 w 145"/>
                <a:gd name="T85" fmla="*/ 133 h 195"/>
                <a:gd name="T86" fmla="*/ 99 w 145"/>
                <a:gd name="T87" fmla="*/ 150 h 195"/>
                <a:gd name="T88" fmla="*/ 46 w 145"/>
                <a:gd name="T89" fmla="*/ 150 h 195"/>
                <a:gd name="T90" fmla="*/ 46 w 145"/>
                <a:gd name="T91" fmla="*/ 133 h 195"/>
                <a:gd name="T92" fmla="*/ 42 w 145"/>
                <a:gd name="T93" fmla="*/ 126 h 195"/>
                <a:gd name="T94" fmla="*/ 22 w 145"/>
                <a:gd name="T95" fmla="*/ 104 h 195"/>
                <a:gd name="T96" fmla="*/ 22 w 145"/>
                <a:gd name="T97" fmla="*/ 104 h 195"/>
                <a:gd name="T98" fmla="*/ 14 w 145"/>
                <a:gd name="T99" fmla="*/ 75 h 195"/>
                <a:gd name="T100" fmla="*/ 31 w 145"/>
                <a:gd name="T101" fmla="*/ 33 h 195"/>
                <a:gd name="T102" fmla="*/ 72 w 145"/>
                <a:gd name="T103" fmla="*/ 15 h 195"/>
                <a:gd name="T104" fmla="*/ 113 w 145"/>
                <a:gd name="T105" fmla="*/ 33 h 195"/>
                <a:gd name="T106" fmla="*/ 130 w 145"/>
                <a:gd name="T107" fmla="*/ 75 h 195"/>
                <a:gd name="T108" fmla="*/ 123 w 145"/>
                <a:gd name="T109" fmla="*/ 104 h 195"/>
                <a:gd name="T110" fmla="*/ 92 w 145"/>
                <a:gd name="T111" fmla="*/ 186 h 195"/>
                <a:gd name="T112" fmla="*/ 92 w 145"/>
                <a:gd name="T113" fmla="*/ 186 h 195"/>
                <a:gd name="T114" fmla="*/ 53 w 145"/>
                <a:gd name="T115" fmla="*/ 186 h 195"/>
                <a:gd name="T116" fmla="*/ 48 w 145"/>
                <a:gd name="T117" fmla="*/ 190 h 195"/>
                <a:gd name="T118" fmla="*/ 53 w 145"/>
                <a:gd name="T119" fmla="*/ 195 h 195"/>
                <a:gd name="T120" fmla="*/ 92 w 145"/>
                <a:gd name="T121" fmla="*/ 195 h 195"/>
                <a:gd name="T122" fmla="*/ 96 w 145"/>
                <a:gd name="T123" fmla="*/ 190 h 195"/>
                <a:gd name="T124" fmla="*/ 92 w 145"/>
                <a:gd name="T125" fmla="*/ 186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5" h="195">
                  <a:moveTo>
                    <a:pt x="96" y="71"/>
                  </a:moveTo>
                  <a:cubicBezTo>
                    <a:pt x="90" y="77"/>
                    <a:pt x="82" y="81"/>
                    <a:pt x="72" y="81"/>
                  </a:cubicBezTo>
                  <a:cubicBezTo>
                    <a:pt x="68" y="81"/>
                    <a:pt x="63" y="80"/>
                    <a:pt x="60" y="79"/>
                  </a:cubicBezTo>
                  <a:cubicBezTo>
                    <a:pt x="56" y="77"/>
                    <a:pt x="52" y="74"/>
                    <a:pt x="49" y="71"/>
                  </a:cubicBezTo>
                  <a:cubicBezTo>
                    <a:pt x="47" y="69"/>
                    <a:pt x="44" y="69"/>
                    <a:pt x="43" y="71"/>
                  </a:cubicBezTo>
                  <a:cubicBezTo>
                    <a:pt x="41" y="73"/>
                    <a:pt x="41" y="76"/>
                    <a:pt x="43" y="78"/>
                  </a:cubicBezTo>
                  <a:cubicBezTo>
                    <a:pt x="46" y="82"/>
                    <a:pt x="51" y="85"/>
                    <a:pt x="56" y="87"/>
                  </a:cubicBezTo>
                  <a:cubicBezTo>
                    <a:pt x="61" y="89"/>
                    <a:pt x="67" y="90"/>
                    <a:pt x="72" y="90"/>
                  </a:cubicBezTo>
                  <a:cubicBezTo>
                    <a:pt x="84" y="90"/>
                    <a:pt x="95" y="85"/>
                    <a:pt x="102" y="78"/>
                  </a:cubicBezTo>
                  <a:cubicBezTo>
                    <a:pt x="104" y="76"/>
                    <a:pt x="104" y="73"/>
                    <a:pt x="102" y="71"/>
                  </a:cubicBezTo>
                  <a:cubicBezTo>
                    <a:pt x="100" y="69"/>
                    <a:pt x="98" y="69"/>
                    <a:pt x="96" y="71"/>
                  </a:cubicBezTo>
                  <a:close/>
                  <a:moveTo>
                    <a:pt x="106" y="170"/>
                  </a:moveTo>
                  <a:cubicBezTo>
                    <a:pt x="106" y="170"/>
                    <a:pt x="106" y="170"/>
                    <a:pt x="106" y="170"/>
                  </a:cubicBezTo>
                  <a:cubicBezTo>
                    <a:pt x="39" y="170"/>
                    <a:pt x="39" y="170"/>
                    <a:pt x="39" y="170"/>
                  </a:cubicBezTo>
                  <a:cubicBezTo>
                    <a:pt x="36" y="170"/>
                    <a:pt x="34" y="172"/>
                    <a:pt x="34" y="174"/>
                  </a:cubicBezTo>
                  <a:cubicBezTo>
                    <a:pt x="34" y="177"/>
                    <a:pt x="36" y="179"/>
                    <a:pt x="39" y="179"/>
                  </a:cubicBezTo>
                  <a:cubicBezTo>
                    <a:pt x="106" y="179"/>
                    <a:pt x="106" y="179"/>
                    <a:pt x="106" y="179"/>
                  </a:cubicBezTo>
                  <a:cubicBezTo>
                    <a:pt x="109" y="179"/>
                    <a:pt x="111" y="177"/>
                    <a:pt x="111" y="174"/>
                  </a:cubicBezTo>
                  <a:cubicBezTo>
                    <a:pt x="111" y="172"/>
                    <a:pt x="109" y="170"/>
                    <a:pt x="106" y="170"/>
                  </a:cubicBezTo>
                  <a:close/>
                  <a:moveTo>
                    <a:pt x="145" y="75"/>
                  </a:moveTo>
                  <a:cubicBezTo>
                    <a:pt x="145" y="75"/>
                    <a:pt x="145" y="75"/>
                    <a:pt x="145" y="75"/>
                  </a:cubicBezTo>
                  <a:cubicBezTo>
                    <a:pt x="145" y="54"/>
                    <a:pt x="137" y="36"/>
                    <a:pt x="124" y="22"/>
                  </a:cubicBezTo>
                  <a:cubicBezTo>
                    <a:pt x="111" y="9"/>
                    <a:pt x="92" y="0"/>
                    <a:pt x="72" y="0"/>
                  </a:cubicBezTo>
                  <a:cubicBezTo>
                    <a:pt x="52" y="0"/>
                    <a:pt x="34" y="9"/>
                    <a:pt x="21" y="22"/>
                  </a:cubicBezTo>
                  <a:cubicBezTo>
                    <a:pt x="8" y="36"/>
                    <a:pt x="0" y="54"/>
                    <a:pt x="0" y="75"/>
                  </a:cubicBezTo>
                  <a:cubicBezTo>
                    <a:pt x="0" y="88"/>
                    <a:pt x="3" y="101"/>
                    <a:pt x="9" y="112"/>
                  </a:cubicBezTo>
                  <a:cubicBezTo>
                    <a:pt x="9" y="112"/>
                    <a:pt x="9" y="112"/>
                    <a:pt x="9" y="112"/>
                  </a:cubicBezTo>
                  <a:cubicBezTo>
                    <a:pt x="14" y="122"/>
                    <a:pt x="22" y="130"/>
                    <a:pt x="31" y="137"/>
                  </a:cubicBezTo>
                  <a:cubicBezTo>
                    <a:pt x="31" y="158"/>
                    <a:pt x="31" y="158"/>
                    <a:pt x="31" y="158"/>
                  </a:cubicBezTo>
                  <a:cubicBezTo>
                    <a:pt x="31" y="162"/>
                    <a:pt x="34" y="166"/>
                    <a:pt x="39" y="166"/>
                  </a:cubicBezTo>
                  <a:cubicBezTo>
                    <a:pt x="106" y="166"/>
                    <a:pt x="106" y="166"/>
                    <a:pt x="106" y="166"/>
                  </a:cubicBezTo>
                  <a:cubicBezTo>
                    <a:pt x="110" y="166"/>
                    <a:pt x="114" y="162"/>
                    <a:pt x="114" y="158"/>
                  </a:cubicBezTo>
                  <a:cubicBezTo>
                    <a:pt x="114" y="137"/>
                    <a:pt x="114" y="137"/>
                    <a:pt x="114" y="137"/>
                  </a:cubicBezTo>
                  <a:cubicBezTo>
                    <a:pt x="123" y="130"/>
                    <a:pt x="130" y="122"/>
                    <a:pt x="136" y="112"/>
                  </a:cubicBezTo>
                  <a:cubicBezTo>
                    <a:pt x="136" y="112"/>
                    <a:pt x="136" y="112"/>
                    <a:pt x="136" y="112"/>
                  </a:cubicBezTo>
                  <a:cubicBezTo>
                    <a:pt x="142" y="101"/>
                    <a:pt x="145" y="88"/>
                    <a:pt x="145" y="75"/>
                  </a:cubicBezTo>
                  <a:close/>
                  <a:moveTo>
                    <a:pt x="123" y="104"/>
                  </a:moveTo>
                  <a:cubicBezTo>
                    <a:pt x="123" y="104"/>
                    <a:pt x="123" y="104"/>
                    <a:pt x="123" y="104"/>
                  </a:cubicBezTo>
                  <a:cubicBezTo>
                    <a:pt x="123" y="104"/>
                    <a:pt x="123" y="104"/>
                    <a:pt x="123" y="104"/>
                  </a:cubicBezTo>
                  <a:cubicBezTo>
                    <a:pt x="123" y="104"/>
                    <a:pt x="123" y="104"/>
                    <a:pt x="123" y="104"/>
                  </a:cubicBezTo>
                  <a:cubicBezTo>
                    <a:pt x="118" y="114"/>
                    <a:pt x="111" y="121"/>
                    <a:pt x="102" y="126"/>
                  </a:cubicBezTo>
                  <a:cubicBezTo>
                    <a:pt x="100" y="128"/>
                    <a:pt x="99" y="130"/>
                    <a:pt x="99" y="133"/>
                  </a:cubicBezTo>
                  <a:cubicBezTo>
                    <a:pt x="99" y="133"/>
                    <a:pt x="99" y="133"/>
                    <a:pt x="99" y="133"/>
                  </a:cubicBezTo>
                  <a:cubicBezTo>
                    <a:pt x="99" y="150"/>
                    <a:pt x="99" y="150"/>
                    <a:pt x="99" y="150"/>
                  </a:cubicBezTo>
                  <a:cubicBezTo>
                    <a:pt x="46" y="150"/>
                    <a:pt x="46" y="150"/>
                    <a:pt x="46" y="150"/>
                  </a:cubicBezTo>
                  <a:cubicBezTo>
                    <a:pt x="46" y="133"/>
                    <a:pt x="46" y="133"/>
                    <a:pt x="46" y="133"/>
                  </a:cubicBezTo>
                  <a:cubicBezTo>
                    <a:pt x="46" y="130"/>
                    <a:pt x="44" y="127"/>
                    <a:pt x="42" y="126"/>
                  </a:cubicBezTo>
                  <a:cubicBezTo>
                    <a:pt x="33" y="121"/>
                    <a:pt x="27" y="113"/>
                    <a:pt x="22" y="104"/>
                  </a:cubicBezTo>
                  <a:cubicBezTo>
                    <a:pt x="22" y="104"/>
                    <a:pt x="22" y="104"/>
                    <a:pt x="22" y="104"/>
                  </a:cubicBezTo>
                  <a:cubicBezTo>
                    <a:pt x="17" y="96"/>
                    <a:pt x="14" y="86"/>
                    <a:pt x="14" y="75"/>
                  </a:cubicBezTo>
                  <a:cubicBezTo>
                    <a:pt x="14" y="59"/>
                    <a:pt x="21" y="44"/>
                    <a:pt x="31" y="33"/>
                  </a:cubicBezTo>
                  <a:cubicBezTo>
                    <a:pt x="42" y="22"/>
                    <a:pt x="56" y="15"/>
                    <a:pt x="72" y="15"/>
                  </a:cubicBezTo>
                  <a:cubicBezTo>
                    <a:pt x="88" y="15"/>
                    <a:pt x="103" y="22"/>
                    <a:pt x="113" y="33"/>
                  </a:cubicBezTo>
                  <a:cubicBezTo>
                    <a:pt x="124" y="44"/>
                    <a:pt x="130" y="59"/>
                    <a:pt x="130" y="75"/>
                  </a:cubicBezTo>
                  <a:cubicBezTo>
                    <a:pt x="130" y="86"/>
                    <a:pt x="128" y="96"/>
                    <a:pt x="123" y="104"/>
                  </a:cubicBezTo>
                  <a:close/>
                  <a:moveTo>
                    <a:pt x="92" y="186"/>
                  </a:moveTo>
                  <a:cubicBezTo>
                    <a:pt x="92" y="186"/>
                    <a:pt x="92" y="186"/>
                    <a:pt x="92" y="186"/>
                  </a:cubicBezTo>
                  <a:cubicBezTo>
                    <a:pt x="53" y="186"/>
                    <a:pt x="53" y="186"/>
                    <a:pt x="53" y="186"/>
                  </a:cubicBezTo>
                  <a:cubicBezTo>
                    <a:pt x="50" y="186"/>
                    <a:pt x="48" y="188"/>
                    <a:pt x="48" y="190"/>
                  </a:cubicBezTo>
                  <a:cubicBezTo>
                    <a:pt x="48" y="193"/>
                    <a:pt x="50" y="195"/>
                    <a:pt x="53" y="195"/>
                  </a:cubicBezTo>
                  <a:cubicBezTo>
                    <a:pt x="92" y="195"/>
                    <a:pt x="92" y="195"/>
                    <a:pt x="92" y="195"/>
                  </a:cubicBezTo>
                  <a:cubicBezTo>
                    <a:pt x="94" y="195"/>
                    <a:pt x="96" y="193"/>
                    <a:pt x="96" y="190"/>
                  </a:cubicBezTo>
                  <a:cubicBezTo>
                    <a:pt x="96" y="188"/>
                    <a:pt x="94" y="186"/>
                    <a:pt x="92" y="186"/>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sz="2400"/>
            </a:p>
          </p:txBody>
        </p:sp>
        <p:sp>
          <p:nvSpPr>
            <p:cNvPr id="25" name="原创设计师QQ：598969553              _23"/>
            <p:cNvSpPr>
              <a:spLocks noEditPoints="1"/>
            </p:cNvSpPr>
            <p:nvPr/>
          </p:nvSpPr>
          <p:spPr bwMode="auto">
            <a:xfrm>
              <a:off x="7509533" y="4930561"/>
              <a:ext cx="332799" cy="310418"/>
            </a:xfrm>
            <a:custGeom>
              <a:avLst/>
              <a:gdLst>
                <a:gd name="T0" fmla="*/ 70 w 192"/>
                <a:gd name="T1" fmla="*/ 76 h 179"/>
                <a:gd name="T2" fmla="*/ 70 w 192"/>
                <a:gd name="T3" fmla="*/ 97 h 179"/>
                <a:gd name="T4" fmla="*/ 50 w 192"/>
                <a:gd name="T5" fmla="*/ 97 h 179"/>
                <a:gd name="T6" fmla="*/ 50 w 192"/>
                <a:gd name="T7" fmla="*/ 76 h 179"/>
                <a:gd name="T8" fmla="*/ 96 w 192"/>
                <a:gd name="T9" fmla="*/ 0 h 179"/>
                <a:gd name="T10" fmla="*/ 163 w 192"/>
                <a:gd name="T11" fmla="*/ 25 h 179"/>
                <a:gd name="T12" fmla="*/ 163 w 192"/>
                <a:gd name="T13" fmla="*/ 148 h 179"/>
                <a:gd name="T14" fmla="*/ 73 w 192"/>
                <a:gd name="T15" fmla="*/ 170 h 179"/>
                <a:gd name="T16" fmla="*/ 31 w 192"/>
                <a:gd name="T17" fmla="*/ 177 h 179"/>
                <a:gd name="T18" fmla="*/ 24 w 192"/>
                <a:gd name="T19" fmla="*/ 179 h 179"/>
                <a:gd name="T20" fmla="*/ 13 w 192"/>
                <a:gd name="T21" fmla="*/ 170 h 179"/>
                <a:gd name="T22" fmla="*/ 13 w 192"/>
                <a:gd name="T23" fmla="*/ 162 h 179"/>
                <a:gd name="T24" fmla="*/ 5 w 192"/>
                <a:gd name="T25" fmla="*/ 115 h 179"/>
                <a:gd name="T26" fmla="*/ 28 w 192"/>
                <a:gd name="T27" fmla="*/ 25 h 179"/>
                <a:gd name="T28" fmla="*/ 153 w 192"/>
                <a:gd name="T29" fmla="*/ 37 h 179"/>
                <a:gd name="T30" fmla="*/ 96 w 192"/>
                <a:gd name="T31" fmla="*/ 16 h 179"/>
                <a:gd name="T32" fmla="*/ 14 w 192"/>
                <a:gd name="T33" fmla="*/ 86 h 179"/>
                <a:gd name="T34" fmla="*/ 31 w 192"/>
                <a:gd name="T35" fmla="*/ 130 h 179"/>
                <a:gd name="T36" fmla="*/ 28 w 192"/>
                <a:gd name="T37" fmla="*/ 162 h 179"/>
                <a:gd name="T38" fmla="*/ 57 w 192"/>
                <a:gd name="T39" fmla="*/ 149 h 179"/>
                <a:gd name="T40" fmla="*/ 96 w 192"/>
                <a:gd name="T41" fmla="*/ 157 h 179"/>
                <a:gd name="T42" fmla="*/ 177 w 192"/>
                <a:gd name="T43" fmla="*/ 86 h 179"/>
                <a:gd name="T44" fmla="*/ 64 w 192"/>
                <a:gd name="T45" fmla="*/ 83 h 179"/>
                <a:gd name="T46" fmla="*/ 60 w 192"/>
                <a:gd name="T47" fmla="*/ 81 h 179"/>
                <a:gd name="T48" fmla="*/ 55 w 192"/>
                <a:gd name="T49" fmla="*/ 86 h 179"/>
                <a:gd name="T50" fmla="*/ 60 w 192"/>
                <a:gd name="T51" fmla="*/ 92 h 179"/>
                <a:gd name="T52" fmla="*/ 65 w 192"/>
                <a:gd name="T53" fmla="*/ 86 h 179"/>
                <a:gd name="T54" fmla="*/ 96 w 192"/>
                <a:gd name="T55" fmla="*/ 72 h 179"/>
                <a:gd name="T56" fmla="*/ 105 w 192"/>
                <a:gd name="T57" fmla="*/ 76 h 179"/>
                <a:gd name="T58" fmla="*/ 105 w 192"/>
                <a:gd name="T59" fmla="*/ 97 h 179"/>
                <a:gd name="T60" fmla="*/ 86 w 192"/>
                <a:gd name="T61" fmla="*/ 97 h 179"/>
                <a:gd name="T62" fmla="*/ 86 w 192"/>
                <a:gd name="T63" fmla="*/ 76 h 179"/>
                <a:gd name="T64" fmla="*/ 99 w 192"/>
                <a:gd name="T65" fmla="*/ 83 h 179"/>
                <a:gd name="T66" fmla="*/ 96 w 192"/>
                <a:gd name="T67" fmla="*/ 81 h 179"/>
                <a:gd name="T68" fmla="*/ 90 w 192"/>
                <a:gd name="T69" fmla="*/ 86 h 179"/>
                <a:gd name="T70" fmla="*/ 96 w 192"/>
                <a:gd name="T71" fmla="*/ 92 h 179"/>
                <a:gd name="T72" fmla="*/ 101 w 192"/>
                <a:gd name="T73" fmla="*/ 86 h 179"/>
                <a:gd name="T74" fmla="*/ 131 w 192"/>
                <a:gd name="T75" fmla="*/ 72 h 179"/>
                <a:gd name="T76" fmla="*/ 141 w 192"/>
                <a:gd name="T77" fmla="*/ 76 h 179"/>
                <a:gd name="T78" fmla="*/ 141 w 192"/>
                <a:gd name="T79" fmla="*/ 97 h 179"/>
                <a:gd name="T80" fmla="*/ 121 w 192"/>
                <a:gd name="T81" fmla="*/ 97 h 179"/>
                <a:gd name="T82" fmla="*/ 121 w 192"/>
                <a:gd name="T83" fmla="*/ 76 h 179"/>
                <a:gd name="T84" fmla="*/ 135 w 192"/>
                <a:gd name="T85" fmla="*/ 83 h 179"/>
                <a:gd name="T86" fmla="*/ 131 w 192"/>
                <a:gd name="T87" fmla="*/ 81 h 179"/>
                <a:gd name="T88" fmla="*/ 126 w 192"/>
                <a:gd name="T89" fmla="*/ 86 h 179"/>
                <a:gd name="T90" fmla="*/ 131 w 192"/>
                <a:gd name="T91" fmla="*/ 92 h 179"/>
                <a:gd name="T92" fmla="*/ 136 w 192"/>
                <a:gd name="T93" fmla="*/ 86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92" h="179">
                  <a:moveTo>
                    <a:pt x="60" y="72"/>
                  </a:moveTo>
                  <a:cubicBezTo>
                    <a:pt x="64" y="72"/>
                    <a:pt x="67" y="74"/>
                    <a:pt x="70" y="76"/>
                  </a:cubicBezTo>
                  <a:cubicBezTo>
                    <a:pt x="73" y="79"/>
                    <a:pt x="74" y="82"/>
                    <a:pt x="74" y="86"/>
                  </a:cubicBezTo>
                  <a:cubicBezTo>
                    <a:pt x="74" y="90"/>
                    <a:pt x="73" y="94"/>
                    <a:pt x="70" y="97"/>
                  </a:cubicBezTo>
                  <a:cubicBezTo>
                    <a:pt x="67" y="99"/>
                    <a:pt x="64" y="101"/>
                    <a:pt x="60" y="101"/>
                  </a:cubicBezTo>
                  <a:cubicBezTo>
                    <a:pt x="56" y="101"/>
                    <a:pt x="53" y="99"/>
                    <a:pt x="50" y="97"/>
                  </a:cubicBezTo>
                  <a:cubicBezTo>
                    <a:pt x="48" y="94"/>
                    <a:pt x="46" y="90"/>
                    <a:pt x="46" y="86"/>
                  </a:cubicBezTo>
                  <a:cubicBezTo>
                    <a:pt x="46" y="82"/>
                    <a:pt x="48" y="79"/>
                    <a:pt x="50" y="76"/>
                  </a:cubicBezTo>
                  <a:cubicBezTo>
                    <a:pt x="53" y="74"/>
                    <a:pt x="56" y="72"/>
                    <a:pt x="60" y="72"/>
                  </a:cubicBezTo>
                  <a:close/>
                  <a:moveTo>
                    <a:pt x="96" y="0"/>
                  </a:moveTo>
                  <a:cubicBezTo>
                    <a:pt x="96" y="0"/>
                    <a:pt x="96" y="0"/>
                    <a:pt x="96" y="0"/>
                  </a:cubicBezTo>
                  <a:cubicBezTo>
                    <a:pt x="122" y="0"/>
                    <a:pt x="146" y="10"/>
                    <a:pt x="163" y="25"/>
                  </a:cubicBezTo>
                  <a:cubicBezTo>
                    <a:pt x="181" y="41"/>
                    <a:pt x="192" y="62"/>
                    <a:pt x="192" y="86"/>
                  </a:cubicBezTo>
                  <a:cubicBezTo>
                    <a:pt x="192" y="110"/>
                    <a:pt x="181" y="132"/>
                    <a:pt x="163" y="148"/>
                  </a:cubicBezTo>
                  <a:cubicBezTo>
                    <a:pt x="146" y="163"/>
                    <a:pt x="122" y="172"/>
                    <a:pt x="96" y="172"/>
                  </a:cubicBezTo>
                  <a:cubicBezTo>
                    <a:pt x="88" y="172"/>
                    <a:pt x="80" y="172"/>
                    <a:pt x="73" y="170"/>
                  </a:cubicBezTo>
                  <a:cubicBezTo>
                    <a:pt x="66" y="169"/>
                    <a:pt x="60" y="167"/>
                    <a:pt x="54" y="164"/>
                  </a:cubicBezTo>
                  <a:cubicBezTo>
                    <a:pt x="31" y="177"/>
                    <a:pt x="31" y="177"/>
                    <a:pt x="31" y="177"/>
                  </a:cubicBezTo>
                  <a:cubicBezTo>
                    <a:pt x="29" y="178"/>
                    <a:pt x="27" y="179"/>
                    <a:pt x="24" y="179"/>
                  </a:cubicBezTo>
                  <a:cubicBezTo>
                    <a:pt x="24" y="179"/>
                    <a:pt x="24" y="179"/>
                    <a:pt x="24" y="179"/>
                  </a:cubicBezTo>
                  <a:cubicBezTo>
                    <a:pt x="22" y="178"/>
                    <a:pt x="19" y="177"/>
                    <a:pt x="17" y="176"/>
                  </a:cubicBezTo>
                  <a:cubicBezTo>
                    <a:pt x="15" y="174"/>
                    <a:pt x="14" y="172"/>
                    <a:pt x="13" y="170"/>
                  </a:cubicBezTo>
                  <a:cubicBezTo>
                    <a:pt x="13" y="170"/>
                    <a:pt x="13" y="170"/>
                    <a:pt x="13" y="170"/>
                  </a:cubicBezTo>
                  <a:cubicBezTo>
                    <a:pt x="12" y="167"/>
                    <a:pt x="12" y="165"/>
                    <a:pt x="13" y="162"/>
                  </a:cubicBezTo>
                  <a:cubicBezTo>
                    <a:pt x="18" y="137"/>
                    <a:pt x="18" y="137"/>
                    <a:pt x="18" y="137"/>
                  </a:cubicBezTo>
                  <a:cubicBezTo>
                    <a:pt x="13" y="131"/>
                    <a:pt x="8" y="123"/>
                    <a:pt x="5" y="115"/>
                  </a:cubicBezTo>
                  <a:cubicBezTo>
                    <a:pt x="2" y="106"/>
                    <a:pt x="0" y="96"/>
                    <a:pt x="0" y="86"/>
                  </a:cubicBezTo>
                  <a:cubicBezTo>
                    <a:pt x="0" y="62"/>
                    <a:pt x="10" y="41"/>
                    <a:pt x="28" y="25"/>
                  </a:cubicBezTo>
                  <a:cubicBezTo>
                    <a:pt x="45" y="10"/>
                    <a:pt x="69" y="0"/>
                    <a:pt x="96" y="0"/>
                  </a:cubicBezTo>
                  <a:close/>
                  <a:moveTo>
                    <a:pt x="153" y="37"/>
                  </a:moveTo>
                  <a:cubicBezTo>
                    <a:pt x="153" y="37"/>
                    <a:pt x="153" y="37"/>
                    <a:pt x="153" y="37"/>
                  </a:cubicBezTo>
                  <a:cubicBezTo>
                    <a:pt x="139" y="24"/>
                    <a:pt x="118" y="16"/>
                    <a:pt x="96" y="16"/>
                  </a:cubicBezTo>
                  <a:cubicBezTo>
                    <a:pt x="73" y="16"/>
                    <a:pt x="52" y="24"/>
                    <a:pt x="38" y="37"/>
                  </a:cubicBezTo>
                  <a:cubicBezTo>
                    <a:pt x="23" y="49"/>
                    <a:pt x="14" y="67"/>
                    <a:pt x="14" y="86"/>
                  </a:cubicBezTo>
                  <a:cubicBezTo>
                    <a:pt x="14" y="94"/>
                    <a:pt x="16" y="102"/>
                    <a:pt x="19" y="109"/>
                  </a:cubicBezTo>
                  <a:cubicBezTo>
                    <a:pt x="22" y="117"/>
                    <a:pt x="26" y="124"/>
                    <a:pt x="31" y="130"/>
                  </a:cubicBezTo>
                  <a:cubicBezTo>
                    <a:pt x="33" y="131"/>
                    <a:pt x="34" y="134"/>
                    <a:pt x="33" y="137"/>
                  </a:cubicBezTo>
                  <a:cubicBezTo>
                    <a:pt x="28" y="162"/>
                    <a:pt x="28" y="162"/>
                    <a:pt x="28" y="162"/>
                  </a:cubicBezTo>
                  <a:cubicBezTo>
                    <a:pt x="51" y="149"/>
                    <a:pt x="51" y="149"/>
                    <a:pt x="51" y="149"/>
                  </a:cubicBezTo>
                  <a:cubicBezTo>
                    <a:pt x="53" y="148"/>
                    <a:pt x="55" y="148"/>
                    <a:pt x="57" y="149"/>
                  </a:cubicBezTo>
                  <a:cubicBezTo>
                    <a:pt x="63" y="152"/>
                    <a:pt x="69" y="154"/>
                    <a:pt x="76" y="155"/>
                  </a:cubicBezTo>
                  <a:cubicBezTo>
                    <a:pt x="82" y="157"/>
                    <a:pt x="89" y="157"/>
                    <a:pt x="96" y="157"/>
                  </a:cubicBezTo>
                  <a:cubicBezTo>
                    <a:pt x="118" y="157"/>
                    <a:pt x="139" y="149"/>
                    <a:pt x="153" y="136"/>
                  </a:cubicBezTo>
                  <a:cubicBezTo>
                    <a:pt x="168" y="123"/>
                    <a:pt x="177" y="106"/>
                    <a:pt x="177" y="86"/>
                  </a:cubicBezTo>
                  <a:cubicBezTo>
                    <a:pt x="177" y="67"/>
                    <a:pt x="168" y="49"/>
                    <a:pt x="153" y="37"/>
                  </a:cubicBezTo>
                  <a:close/>
                  <a:moveTo>
                    <a:pt x="64" y="83"/>
                  </a:moveTo>
                  <a:cubicBezTo>
                    <a:pt x="64" y="83"/>
                    <a:pt x="64" y="83"/>
                    <a:pt x="64" y="83"/>
                  </a:cubicBezTo>
                  <a:cubicBezTo>
                    <a:pt x="63" y="82"/>
                    <a:pt x="62" y="81"/>
                    <a:pt x="60" y="81"/>
                  </a:cubicBezTo>
                  <a:cubicBezTo>
                    <a:pt x="59" y="81"/>
                    <a:pt x="57" y="82"/>
                    <a:pt x="56" y="83"/>
                  </a:cubicBezTo>
                  <a:cubicBezTo>
                    <a:pt x="56" y="84"/>
                    <a:pt x="55" y="85"/>
                    <a:pt x="55" y="86"/>
                  </a:cubicBezTo>
                  <a:cubicBezTo>
                    <a:pt x="55" y="88"/>
                    <a:pt x="56" y="89"/>
                    <a:pt x="56" y="90"/>
                  </a:cubicBezTo>
                  <a:cubicBezTo>
                    <a:pt x="57" y="91"/>
                    <a:pt x="59" y="92"/>
                    <a:pt x="60" y="92"/>
                  </a:cubicBezTo>
                  <a:cubicBezTo>
                    <a:pt x="62" y="92"/>
                    <a:pt x="63" y="91"/>
                    <a:pt x="64" y="90"/>
                  </a:cubicBezTo>
                  <a:cubicBezTo>
                    <a:pt x="65" y="89"/>
                    <a:pt x="65" y="88"/>
                    <a:pt x="65" y="86"/>
                  </a:cubicBezTo>
                  <a:cubicBezTo>
                    <a:pt x="65" y="85"/>
                    <a:pt x="65" y="84"/>
                    <a:pt x="64" y="83"/>
                  </a:cubicBezTo>
                  <a:close/>
                  <a:moveTo>
                    <a:pt x="96" y="72"/>
                  </a:moveTo>
                  <a:cubicBezTo>
                    <a:pt x="96" y="72"/>
                    <a:pt x="96" y="72"/>
                    <a:pt x="96" y="72"/>
                  </a:cubicBezTo>
                  <a:cubicBezTo>
                    <a:pt x="99" y="72"/>
                    <a:pt x="103" y="74"/>
                    <a:pt x="105" y="76"/>
                  </a:cubicBezTo>
                  <a:cubicBezTo>
                    <a:pt x="108" y="79"/>
                    <a:pt x="110" y="82"/>
                    <a:pt x="110" y="86"/>
                  </a:cubicBezTo>
                  <a:cubicBezTo>
                    <a:pt x="110" y="90"/>
                    <a:pt x="108" y="94"/>
                    <a:pt x="105" y="97"/>
                  </a:cubicBezTo>
                  <a:cubicBezTo>
                    <a:pt x="103" y="99"/>
                    <a:pt x="99" y="101"/>
                    <a:pt x="96" y="101"/>
                  </a:cubicBezTo>
                  <a:cubicBezTo>
                    <a:pt x="92" y="101"/>
                    <a:pt x="88" y="99"/>
                    <a:pt x="86" y="97"/>
                  </a:cubicBezTo>
                  <a:cubicBezTo>
                    <a:pt x="83" y="94"/>
                    <a:pt x="82" y="90"/>
                    <a:pt x="82" y="86"/>
                  </a:cubicBezTo>
                  <a:cubicBezTo>
                    <a:pt x="82" y="82"/>
                    <a:pt x="83" y="79"/>
                    <a:pt x="86" y="76"/>
                  </a:cubicBezTo>
                  <a:cubicBezTo>
                    <a:pt x="88" y="74"/>
                    <a:pt x="92" y="72"/>
                    <a:pt x="96" y="72"/>
                  </a:cubicBezTo>
                  <a:close/>
                  <a:moveTo>
                    <a:pt x="99" y="83"/>
                  </a:moveTo>
                  <a:cubicBezTo>
                    <a:pt x="99" y="83"/>
                    <a:pt x="99" y="83"/>
                    <a:pt x="99" y="83"/>
                  </a:cubicBezTo>
                  <a:cubicBezTo>
                    <a:pt x="98" y="82"/>
                    <a:pt x="97" y="81"/>
                    <a:pt x="96" y="81"/>
                  </a:cubicBezTo>
                  <a:cubicBezTo>
                    <a:pt x="94" y="81"/>
                    <a:pt x="93" y="82"/>
                    <a:pt x="92" y="83"/>
                  </a:cubicBezTo>
                  <a:cubicBezTo>
                    <a:pt x="91" y="84"/>
                    <a:pt x="90" y="85"/>
                    <a:pt x="90" y="86"/>
                  </a:cubicBezTo>
                  <a:cubicBezTo>
                    <a:pt x="90" y="88"/>
                    <a:pt x="91" y="89"/>
                    <a:pt x="92" y="90"/>
                  </a:cubicBezTo>
                  <a:cubicBezTo>
                    <a:pt x="93" y="91"/>
                    <a:pt x="94" y="92"/>
                    <a:pt x="96" y="92"/>
                  </a:cubicBezTo>
                  <a:cubicBezTo>
                    <a:pt x="97" y="92"/>
                    <a:pt x="98" y="91"/>
                    <a:pt x="99" y="90"/>
                  </a:cubicBezTo>
                  <a:cubicBezTo>
                    <a:pt x="100" y="89"/>
                    <a:pt x="101" y="88"/>
                    <a:pt x="101" y="86"/>
                  </a:cubicBezTo>
                  <a:cubicBezTo>
                    <a:pt x="101" y="85"/>
                    <a:pt x="100" y="84"/>
                    <a:pt x="99" y="83"/>
                  </a:cubicBezTo>
                  <a:close/>
                  <a:moveTo>
                    <a:pt x="131" y="72"/>
                  </a:moveTo>
                  <a:cubicBezTo>
                    <a:pt x="131" y="72"/>
                    <a:pt x="131" y="72"/>
                    <a:pt x="131" y="72"/>
                  </a:cubicBezTo>
                  <a:cubicBezTo>
                    <a:pt x="135" y="72"/>
                    <a:pt x="138" y="74"/>
                    <a:pt x="141" y="76"/>
                  </a:cubicBezTo>
                  <a:cubicBezTo>
                    <a:pt x="143" y="79"/>
                    <a:pt x="145" y="82"/>
                    <a:pt x="145" y="86"/>
                  </a:cubicBezTo>
                  <a:cubicBezTo>
                    <a:pt x="145" y="90"/>
                    <a:pt x="143" y="94"/>
                    <a:pt x="141" y="97"/>
                  </a:cubicBezTo>
                  <a:cubicBezTo>
                    <a:pt x="138" y="99"/>
                    <a:pt x="135" y="101"/>
                    <a:pt x="131" y="101"/>
                  </a:cubicBezTo>
                  <a:cubicBezTo>
                    <a:pt x="127" y="101"/>
                    <a:pt x="124" y="99"/>
                    <a:pt x="121" y="97"/>
                  </a:cubicBezTo>
                  <a:cubicBezTo>
                    <a:pt x="119" y="94"/>
                    <a:pt x="117" y="90"/>
                    <a:pt x="117" y="86"/>
                  </a:cubicBezTo>
                  <a:cubicBezTo>
                    <a:pt x="117" y="82"/>
                    <a:pt x="119" y="79"/>
                    <a:pt x="121" y="76"/>
                  </a:cubicBezTo>
                  <a:cubicBezTo>
                    <a:pt x="124" y="74"/>
                    <a:pt x="127" y="72"/>
                    <a:pt x="131" y="72"/>
                  </a:cubicBezTo>
                  <a:close/>
                  <a:moveTo>
                    <a:pt x="135" y="83"/>
                  </a:moveTo>
                  <a:cubicBezTo>
                    <a:pt x="135" y="83"/>
                    <a:pt x="135" y="83"/>
                    <a:pt x="135" y="83"/>
                  </a:cubicBezTo>
                  <a:cubicBezTo>
                    <a:pt x="134" y="82"/>
                    <a:pt x="132" y="81"/>
                    <a:pt x="131" y="81"/>
                  </a:cubicBezTo>
                  <a:cubicBezTo>
                    <a:pt x="130" y="81"/>
                    <a:pt x="128" y="82"/>
                    <a:pt x="127" y="83"/>
                  </a:cubicBezTo>
                  <a:cubicBezTo>
                    <a:pt x="126" y="84"/>
                    <a:pt x="126" y="85"/>
                    <a:pt x="126" y="86"/>
                  </a:cubicBezTo>
                  <a:cubicBezTo>
                    <a:pt x="126" y="88"/>
                    <a:pt x="126" y="89"/>
                    <a:pt x="127" y="90"/>
                  </a:cubicBezTo>
                  <a:cubicBezTo>
                    <a:pt x="128" y="91"/>
                    <a:pt x="130" y="92"/>
                    <a:pt x="131" y="92"/>
                  </a:cubicBezTo>
                  <a:cubicBezTo>
                    <a:pt x="132" y="92"/>
                    <a:pt x="134" y="91"/>
                    <a:pt x="135" y="90"/>
                  </a:cubicBezTo>
                  <a:cubicBezTo>
                    <a:pt x="136" y="89"/>
                    <a:pt x="136" y="88"/>
                    <a:pt x="136" y="86"/>
                  </a:cubicBezTo>
                  <a:cubicBezTo>
                    <a:pt x="136" y="85"/>
                    <a:pt x="136" y="84"/>
                    <a:pt x="135" y="8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sz="2400"/>
            </a:p>
          </p:txBody>
        </p:sp>
        <p:sp>
          <p:nvSpPr>
            <p:cNvPr id="28" name="原创设计师QQ：598969553              _26"/>
            <p:cNvSpPr>
              <a:spLocks noChangeArrowheads="1"/>
            </p:cNvSpPr>
            <p:nvPr/>
          </p:nvSpPr>
          <p:spPr bwMode="auto">
            <a:xfrm>
              <a:off x="3030454" y="3736476"/>
              <a:ext cx="1003578" cy="26795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1600" b="1" dirty="0">
                  <a:solidFill>
                    <a:schemeClr val="bg1"/>
                  </a:solidFill>
                </a:rPr>
                <a:t>STEP 01</a:t>
              </a:r>
              <a:endParaRPr lang="en-US" altLang="zh-CN" sz="1200" dirty="0">
                <a:solidFill>
                  <a:schemeClr val="bg1"/>
                </a:solidFill>
              </a:endParaRPr>
            </a:p>
          </p:txBody>
        </p:sp>
        <p:sp>
          <p:nvSpPr>
            <p:cNvPr id="29" name="原创设计师QQ：598969553              _27"/>
            <p:cNvSpPr>
              <a:spLocks noChangeArrowheads="1"/>
            </p:cNvSpPr>
            <p:nvPr/>
          </p:nvSpPr>
          <p:spPr bwMode="auto">
            <a:xfrm>
              <a:off x="7231294" y="3774576"/>
              <a:ext cx="1003578" cy="26795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1600" b="1" dirty="0">
                  <a:solidFill>
                    <a:schemeClr val="bg1"/>
                  </a:solidFill>
                </a:rPr>
                <a:t>STEP 02</a:t>
              </a:r>
              <a:endParaRPr lang="en-US" altLang="zh-CN" sz="1200" dirty="0">
                <a:solidFill>
                  <a:schemeClr val="bg1"/>
                </a:solidFill>
              </a:endParaRPr>
            </a:p>
          </p:txBody>
        </p:sp>
        <p:sp>
          <p:nvSpPr>
            <p:cNvPr id="34" name="原创设计师QQ：598969553              _32"/>
            <p:cNvSpPr/>
            <p:nvPr/>
          </p:nvSpPr>
          <p:spPr>
            <a:xfrm>
              <a:off x="2259747" y="4614223"/>
              <a:ext cx="2556151" cy="972574"/>
            </a:xfrm>
            <a:prstGeom prst="rect">
              <a:avLst/>
            </a:prstGeom>
          </p:spPr>
          <p:txBody>
            <a:bodyPr wrap="square">
              <a:spAutoFit/>
            </a:bodyPr>
            <a:lstStyle/>
            <a:p>
              <a:pPr algn="ctr">
                <a:lnSpc>
                  <a:spcPct val="130000"/>
                </a:lnSpc>
              </a:pPr>
              <a:r>
                <a:rPr lang="zh-CN" altLang="en-US" sz="1100" b="1" dirty="0" smtClean="0">
                  <a:solidFill>
                    <a:schemeClr val="tx1">
                      <a:lumMod val="75000"/>
                      <a:lumOff val="25000"/>
                    </a:schemeClr>
                  </a:solidFill>
                  <a:latin typeface="+mj-lt"/>
                  <a:ea typeface="+mj-ea"/>
                  <a:cs typeface="Open Sans" panose="020B0606030504020204" pitchFamily="34" charset="0"/>
                </a:rPr>
                <a:t>财务人员负责工资表的导入</a:t>
              </a:r>
              <a:endParaRPr lang="en-US" altLang="zh-CN" sz="1100" b="1" dirty="0" smtClean="0">
                <a:solidFill>
                  <a:schemeClr val="tx1">
                    <a:lumMod val="75000"/>
                    <a:lumOff val="25000"/>
                  </a:schemeClr>
                </a:solidFill>
                <a:latin typeface="+mj-lt"/>
                <a:ea typeface="+mj-ea"/>
                <a:cs typeface="Open Sans" panose="020B0606030504020204" pitchFamily="34" charset="0"/>
              </a:endParaRPr>
            </a:p>
            <a:p>
              <a:pPr algn="ctr">
                <a:lnSpc>
                  <a:spcPct val="130000"/>
                </a:lnSpc>
              </a:pPr>
              <a:r>
                <a:rPr lang="zh-CN" altLang="en-US" sz="1100" dirty="0" smtClean="0">
                  <a:solidFill>
                    <a:schemeClr val="bg1">
                      <a:lumMod val="50000"/>
                    </a:schemeClr>
                  </a:solidFill>
                  <a:latin typeface="+mj-lt"/>
                  <a:ea typeface="+mj-ea"/>
                  <a:cs typeface="Open Sans" panose="020B0606030504020204" pitchFamily="34" charset="0"/>
                </a:rPr>
                <a:t>需要注意导入</a:t>
              </a:r>
              <a:r>
                <a:rPr lang="en-US" altLang="zh-CN" sz="1100" dirty="0" smtClean="0">
                  <a:solidFill>
                    <a:schemeClr val="bg1">
                      <a:lumMod val="50000"/>
                    </a:schemeClr>
                  </a:solidFill>
                  <a:latin typeface="+mj-lt"/>
                  <a:ea typeface="+mj-ea"/>
                  <a:cs typeface="Open Sans" panose="020B0606030504020204" pitchFamily="34" charset="0"/>
                </a:rPr>
                <a:t>Excel</a:t>
              </a:r>
              <a:r>
                <a:rPr lang="zh-CN" altLang="en-US" sz="1100" dirty="0" smtClean="0">
                  <a:solidFill>
                    <a:schemeClr val="bg1">
                      <a:lumMod val="50000"/>
                    </a:schemeClr>
                  </a:solidFill>
                  <a:latin typeface="+mj-lt"/>
                  <a:ea typeface="+mj-ea"/>
                  <a:cs typeface="Open Sans" panose="020B0606030504020204" pitchFamily="34" charset="0"/>
                </a:rPr>
                <a:t>的内容根据模版编写，并且要把内容剪切到记事本去掉样式再粘贴回去。</a:t>
              </a:r>
              <a:endParaRPr lang="en-US" altLang="zh-CN" sz="1100" dirty="0" smtClean="0">
                <a:solidFill>
                  <a:schemeClr val="bg1">
                    <a:lumMod val="50000"/>
                  </a:schemeClr>
                </a:solidFill>
                <a:latin typeface="+mj-lt"/>
                <a:ea typeface="+mj-ea"/>
                <a:cs typeface="Open Sans" panose="020B0606030504020204" pitchFamily="34" charset="0"/>
              </a:endParaRPr>
            </a:p>
          </p:txBody>
        </p:sp>
        <p:sp>
          <p:nvSpPr>
            <p:cNvPr id="39" name="原创设计师QQ：598969553              _37"/>
            <p:cNvSpPr/>
            <p:nvPr/>
          </p:nvSpPr>
          <p:spPr>
            <a:xfrm>
              <a:off x="6315075" y="3056906"/>
              <a:ext cx="2955545" cy="290977"/>
            </a:xfrm>
            <a:prstGeom prst="rect">
              <a:avLst/>
            </a:prstGeom>
          </p:spPr>
          <p:txBody>
            <a:bodyPr wrap="square">
              <a:spAutoFit/>
            </a:bodyPr>
            <a:lstStyle/>
            <a:p>
              <a:pPr algn="ctr">
                <a:lnSpc>
                  <a:spcPct val="130000"/>
                </a:lnSpc>
              </a:pPr>
              <a:r>
                <a:rPr lang="zh-CN" altLang="en-US" sz="1100" b="1" dirty="0" smtClean="0">
                  <a:solidFill>
                    <a:schemeClr val="tx1">
                      <a:lumMod val="75000"/>
                      <a:lumOff val="25000"/>
                    </a:schemeClr>
                  </a:solidFill>
                  <a:latin typeface="+mj-lt"/>
                  <a:ea typeface="+mj-ea"/>
                  <a:cs typeface="Open Sans" panose="020B0606030504020204" pitchFamily="34" charset="0"/>
                </a:rPr>
                <a:t>教职员工登录查询界面查询</a:t>
              </a:r>
              <a:endParaRPr lang="en-US" altLang="zh-CN" sz="1100" b="1" dirty="0" smtClean="0">
                <a:solidFill>
                  <a:schemeClr val="tx1">
                    <a:lumMod val="75000"/>
                    <a:lumOff val="25000"/>
                  </a:schemeClr>
                </a:solidFill>
                <a:latin typeface="+mj-lt"/>
                <a:ea typeface="+mj-ea"/>
                <a:cs typeface="Open Sans" panose="020B0606030504020204" pitchFamily="34" charset="0"/>
              </a:endParaRPr>
            </a:p>
          </p:txBody>
        </p:sp>
      </p:grpSp>
      <p:pic>
        <p:nvPicPr>
          <p:cNvPr id="40" name="Picture 64"/>
          <p:cNvPicPr>
            <a:picLocks noGrp="1" noSelect="1" noRot="1" noChangeAspect="1" noMove="1" noResize="1" noChangeShapeType="1"/>
          </p:cNvPicPr>
          <p:nvPr/>
        </p:nvPicPr>
        <p:blipFill>
          <a:blip r:embed="rId3" cstate="email">
            <a:extLst>
              <a:ext uri="{28A0092B-C50C-407E-A947-70E740481C1C}">
                <a14:useLocalDpi xmlns="" xmlns:a14="http://schemas.microsoft.com/office/drawing/2010/main"/>
              </a:ext>
            </a:extLst>
          </a:blip>
          <a:stretch>
            <a:fillRect/>
          </a:stretch>
        </p:blipFill>
        <p:spPr>
          <a:xfrm>
            <a:off x="5107616" y="27865564"/>
            <a:ext cx="1976768" cy="511028"/>
          </a:xfrm>
          <a:prstGeom prst="rect">
            <a:avLst/>
          </a:prstGeom>
        </p:spPr>
      </p:pic>
      <p:sp>
        <p:nvSpPr>
          <p:cNvPr id="44" name="右箭头 43"/>
          <p:cNvSpPr/>
          <p:nvPr/>
        </p:nvSpPr>
        <p:spPr>
          <a:xfrm>
            <a:off x="5162550" y="2571750"/>
            <a:ext cx="1514475" cy="56197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 xmlns:p14="http://schemas.microsoft.com/office/powerpoint/2010/main" val="899342064"/>
      </p:ext>
    </p:extLst>
  </p:cSld>
  <p:clrMapOvr>
    <a:masterClrMapping/>
  </p:clrMapOvr>
  <p:transition spd="slow">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3"/>
          </p:nvPr>
        </p:nvSpPr>
        <p:spPr/>
        <p:txBody>
          <a:bodyPr/>
          <a:lstStyle/>
          <a:p>
            <a:pPr>
              <a:lnSpc>
                <a:spcPct val="120000"/>
              </a:lnSpc>
            </a:pPr>
            <a:r>
              <a:rPr lang="zh-CN" altLang="en-US" dirty="0" smtClean="0"/>
              <a:t>工资查询系统</a:t>
            </a:r>
            <a:endParaRPr lang="en-US" altLang="zh-CN" dirty="0" smtClean="0"/>
          </a:p>
        </p:txBody>
      </p:sp>
      <p:sp>
        <p:nvSpPr>
          <p:cNvPr id="3" name="文本占位符 2"/>
          <p:cNvSpPr>
            <a:spLocks noGrp="1"/>
          </p:cNvSpPr>
          <p:nvPr>
            <p:ph type="body" sz="quarter" idx="14"/>
          </p:nvPr>
        </p:nvSpPr>
        <p:spPr/>
        <p:txBody>
          <a:bodyPr/>
          <a:lstStyle/>
          <a:p>
            <a:r>
              <a:rPr lang="en-US" altLang="zh-CN" dirty="0" smtClean="0"/>
              <a:t>Wage inquiry system</a:t>
            </a:r>
          </a:p>
        </p:txBody>
      </p:sp>
      <p:sp>
        <p:nvSpPr>
          <p:cNvPr id="16" name="原创设计师QQ：598969553              _4"/>
          <p:cNvSpPr>
            <a:spLocks/>
          </p:cNvSpPr>
          <p:nvPr/>
        </p:nvSpPr>
        <p:spPr bwMode="auto">
          <a:xfrm flipV="1">
            <a:off x="1364238" y="3860554"/>
            <a:ext cx="1750812" cy="1647126"/>
          </a:xfrm>
          <a:custGeom>
            <a:avLst/>
            <a:gdLst/>
            <a:ahLst/>
            <a:cxnLst/>
            <a:rect l="l" t="t" r="r" b="b"/>
            <a:pathLst>
              <a:path w="1373187" h="1291466">
                <a:moveTo>
                  <a:pt x="1373186" y="1291466"/>
                </a:moveTo>
                <a:lnTo>
                  <a:pt x="1316220" y="1239784"/>
                </a:lnTo>
                <a:lnTo>
                  <a:pt x="1316221" y="1239784"/>
                </a:lnTo>
                <a:lnTo>
                  <a:pt x="1373187" y="1291466"/>
                </a:lnTo>
                <a:lnTo>
                  <a:pt x="1217612" y="1008792"/>
                </a:lnTo>
                <a:lnTo>
                  <a:pt x="1224267" y="1113714"/>
                </a:lnTo>
                <a:cubicBezTo>
                  <a:pt x="1123585" y="1022574"/>
                  <a:pt x="907850" y="827283"/>
                  <a:pt x="445585" y="408824"/>
                </a:cubicBezTo>
                <a:lnTo>
                  <a:pt x="450849" y="206706"/>
                </a:lnTo>
                <a:lnTo>
                  <a:pt x="219074" y="0"/>
                </a:lnTo>
                <a:lnTo>
                  <a:pt x="213889" y="199085"/>
                </a:lnTo>
                <a:lnTo>
                  <a:pt x="205595" y="191578"/>
                </a:lnTo>
                <a:cubicBezTo>
                  <a:pt x="192296" y="178438"/>
                  <a:pt x="173086" y="181723"/>
                  <a:pt x="162743" y="194863"/>
                </a:cubicBezTo>
                <a:cubicBezTo>
                  <a:pt x="152399" y="209645"/>
                  <a:pt x="153877" y="230996"/>
                  <a:pt x="167176" y="242494"/>
                </a:cubicBezTo>
                <a:cubicBezTo>
                  <a:pt x="167176" y="242494"/>
                  <a:pt x="167176" y="242494"/>
                  <a:pt x="169337" y="244450"/>
                </a:cubicBezTo>
                <a:lnTo>
                  <a:pt x="178874" y="253084"/>
                </a:lnTo>
                <a:lnTo>
                  <a:pt x="0" y="302108"/>
                </a:lnTo>
                <a:lnTo>
                  <a:pt x="231775" y="510580"/>
                </a:lnTo>
                <a:lnTo>
                  <a:pt x="408272" y="460742"/>
                </a:lnTo>
                <a:cubicBezTo>
                  <a:pt x="557041" y="595413"/>
                  <a:pt x="797608" y="813183"/>
                  <a:pt x="1186619" y="1165328"/>
                </a:cubicBezTo>
                <a:lnTo>
                  <a:pt x="1092199" y="1180163"/>
                </a:lnTo>
                <a:close/>
              </a:path>
            </a:pathLst>
          </a:custGeom>
          <a:solidFill>
            <a:schemeClr val="bg1">
              <a:lumMod val="75000"/>
              <a:alpha val="1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7" name="原创设计师QQ：598969553              _5"/>
          <p:cNvSpPr/>
          <p:nvPr/>
        </p:nvSpPr>
        <p:spPr>
          <a:xfrm>
            <a:off x="5453329" y="1867074"/>
            <a:ext cx="642671" cy="64287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dirty="0"/>
              <a:t>01</a:t>
            </a:r>
            <a:endParaRPr lang="zh-CN" altLang="en-US" dirty="0"/>
          </a:p>
        </p:txBody>
      </p:sp>
      <p:sp>
        <p:nvSpPr>
          <p:cNvPr id="18" name="原创设计师QQ：598969553              _6"/>
          <p:cNvSpPr/>
          <p:nvPr/>
        </p:nvSpPr>
        <p:spPr>
          <a:xfrm>
            <a:off x="5453329" y="2957235"/>
            <a:ext cx="642671" cy="64287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dirty="0"/>
              <a:t>02</a:t>
            </a:r>
            <a:endParaRPr lang="zh-CN" altLang="en-US" dirty="0"/>
          </a:p>
        </p:txBody>
      </p:sp>
      <p:sp>
        <p:nvSpPr>
          <p:cNvPr id="19" name="原创设计师QQ：598969553              _7"/>
          <p:cNvSpPr/>
          <p:nvPr/>
        </p:nvSpPr>
        <p:spPr>
          <a:xfrm>
            <a:off x="5453329" y="4038947"/>
            <a:ext cx="642671" cy="64287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dirty="0"/>
              <a:t>03</a:t>
            </a:r>
            <a:endParaRPr lang="zh-CN" altLang="en-US" dirty="0"/>
          </a:p>
        </p:txBody>
      </p:sp>
      <p:sp>
        <p:nvSpPr>
          <p:cNvPr id="20" name="原创设计师QQ：598969553              _8"/>
          <p:cNvSpPr/>
          <p:nvPr/>
        </p:nvSpPr>
        <p:spPr>
          <a:xfrm>
            <a:off x="5453329" y="5129106"/>
            <a:ext cx="642671" cy="64287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dirty="0"/>
              <a:t>04</a:t>
            </a:r>
            <a:endParaRPr lang="zh-CN" altLang="en-US" dirty="0"/>
          </a:p>
        </p:txBody>
      </p:sp>
      <p:sp>
        <p:nvSpPr>
          <p:cNvPr id="21" name="原创设计师QQ：598969553              _9"/>
          <p:cNvSpPr/>
          <p:nvPr/>
        </p:nvSpPr>
        <p:spPr>
          <a:xfrm>
            <a:off x="6198896" y="5074284"/>
            <a:ext cx="5554954" cy="752514"/>
          </a:xfrm>
          <a:prstGeom prst="rect">
            <a:avLst/>
          </a:prstGeom>
        </p:spPr>
        <p:txBody>
          <a:bodyPr wrap="square">
            <a:spAutoFit/>
          </a:bodyPr>
          <a:lstStyle/>
          <a:p>
            <a:pPr>
              <a:lnSpc>
                <a:spcPct val="130000"/>
              </a:lnSpc>
            </a:pPr>
            <a:r>
              <a:rPr lang="zh-CN" altLang="en-US" sz="1100" b="1" dirty="0" smtClean="0">
                <a:solidFill>
                  <a:schemeClr val="tx1">
                    <a:lumMod val="75000"/>
                    <a:lumOff val="25000"/>
                  </a:schemeClr>
                </a:solidFill>
                <a:latin typeface="+mj-lt"/>
                <a:ea typeface="+mj-ea"/>
                <a:cs typeface="Open Sans" panose="020B0606030504020204" pitchFamily="34" charset="0"/>
              </a:rPr>
              <a:t>模版下载及说明</a:t>
            </a:r>
          </a:p>
          <a:p>
            <a:pPr>
              <a:lnSpc>
                <a:spcPct val="130000"/>
              </a:lnSpc>
            </a:pPr>
            <a:r>
              <a:rPr lang="zh-CN" altLang="en-US" sz="1100" dirty="0" smtClean="0">
                <a:solidFill>
                  <a:schemeClr val="tx1">
                    <a:lumMod val="75000"/>
                    <a:lumOff val="25000"/>
                  </a:schemeClr>
                </a:solidFill>
              </a:rPr>
              <a:t>为了更好的方便财务人员的数据源录入工作我们提供了工资查询系统录入的</a:t>
            </a:r>
            <a:r>
              <a:rPr lang="en-US" altLang="zh-CN" sz="1100" dirty="0" smtClean="0">
                <a:solidFill>
                  <a:schemeClr val="tx1">
                    <a:lumMod val="75000"/>
                    <a:lumOff val="25000"/>
                  </a:schemeClr>
                </a:solidFill>
              </a:rPr>
              <a:t>Excel</a:t>
            </a:r>
            <a:r>
              <a:rPr lang="zh-CN" altLang="en-US" sz="1100" dirty="0" smtClean="0">
                <a:solidFill>
                  <a:schemeClr val="tx1">
                    <a:lumMod val="75000"/>
                    <a:lumOff val="25000"/>
                  </a:schemeClr>
                </a:solidFill>
              </a:rPr>
              <a:t>模版下载并有详细的说明的注释，减少财务人员的工作量。</a:t>
            </a:r>
            <a:endParaRPr lang="en-US" altLang="zh-CN" sz="1100" dirty="0">
              <a:solidFill>
                <a:schemeClr val="tx1">
                  <a:lumMod val="75000"/>
                  <a:lumOff val="25000"/>
                </a:schemeClr>
              </a:solidFill>
            </a:endParaRPr>
          </a:p>
        </p:txBody>
      </p:sp>
      <p:sp>
        <p:nvSpPr>
          <p:cNvPr id="22" name="原创设计师QQ：598969553              _10"/>
          <p:cNvSpPr/>
          <p:nvPr/>
        </p:nvSpPr>
        <p:spPr>
          <a:xfrm>
            <a:off x="6198896" y="3984125"/>
            <a:ext cx="5554954" cy="752514"/>
          </a:xfrm>
          <a:prstGeom prst="rect">
            <a:avLst/>
          </a:prstGeom>
        </p:spPr>
        <p:txBody>
          <a:bodyPr wrap="square">
            <a:spAutoFit/>
          </a:bodyPr>
          <a:lstStyle/>
          <a:p>
            <a:pPr>
              <a:lnSpc>
                <a:spcPct val="130000"/>
              </a:lnSpc>
            </a:pPr>
            <a:r>
              <a:rPr lang="zh-CN" altLang="en-US" sz="1100" b="1" dirty="0" smtClean="0">
                <a:solidFill>
                  <a:schemeClr val="tx1">
                    <a:lumMod val="75000"/>
                    <a:lumOff val="25000"/>
                  </a:schemeClr>
                </a:solidFill>
                <a:latin typeface="+mj-lt"/>
                <a:ea typeface="+mj-ea"/>
                <a:cs typeface="Open Sans" panose="020B0606030504020204" pitchFamily="34" charset="0"/>
              </a:rPr>
              <a:t>工资修改</a:t>
            </a:r>
          </a:p>
          <a:p>
            <a:pPr>
              <a:lnSpc>
                <a:spcPct val="130000"/>
              </a:lnSpc>
            </a:pPr>
            <a:r>
              <a:rPr lang="zh-CN" altLang="en-US" sz="1100" dirty="0" smtClean="0">
                <a:solidFill>
                  <a:schemeClr val="tx1">
                    <a:lumMod val="75000"/>
                    <a:lumOff val="25000"/>
                  </a:schemeClr>
                </a:solidFill>
              </a:rPr>
              <a:t>对于导入后的数据源我们也可以进行一定的维护，支持删除当月数据和当月某条数据的形式，进行数据的过滤操作。</a:t>
            </a:r>
            <a:endParaRPr lang="en-US" altLang="zh-CN" sz="1100" dirty="0">
              <a:solidFill>
                <a:schemeClr val="tx1">
                  <a:lumMod val="75000"/>
                  <a:lumOff val="25000"/>
                </a:schemeClr>
              </a:solidFill>
            </a:endParaRPr>
          </a:p>
        </p:txBody>
      </p:sp>
      <p:sp>
        <p:nvSpPr>
          <p:cNvPr id="23" name="原创设计师QQ：598969553              _11"/>
          <p:cNvSpPr/>
          <p:nvPr/>
        </p:nvSpPr>
        <p:spPr>
          <a:xfrm>
            <a:off x="6198896" y="2893966"/>
            <a:ext cx="5554954" cy="752514"/>
          </a:xfrm>
          <a:prstGeom prst="rect">
            <a:avLst/>
          </a:prstGeom>
        </p:spPr>
        <p:txBody>
          <a:bodyPr wrap="square">
            <a:spAutoFit/>
          </a:bodyPr>
          <a:lstStyle/>
          <a:p>
            <a:pPr>
              <a:lnSpc>
                <a:spcPct val="130000"/>
              </a:lnSpc>
            </a:pPr>
            <a:r>
              <a:rPr lang="zh-CN" altLang="en-US" sz="1100" b="1" dirty="0" smtClean="0">
                <a:solidFill>
                  <a:schemeClr val="tx1">
                    <a:lumMod val="75000"/>
                    <a:lumOff val="25000"/>
                  </a:schemeClr>
                </a:solidFill>
                <a:latin typeface="+mj-lt"/>
                <a:ea typeface="+mj-ea"/>
                <a:cs typeface="Open Sans" panose="020B0606030504020204" pitchFamily="34" charset="0"/>
              </a:rPr>
              <a:t>工资导入</a:t>
            </a:r>
          </a:p>
          <a:p>
            <a:pPr>
              <a:lnSpc>
                <a:spcPct val="130000"/>
              </a:lnSpc>
            </a:pPr>
            <a:r>
              <a:rPr lang="zh-CN" altLang="en-US" sz="1100" dirty="0" smtClean="0">
                <a:solidFill>
                  <a:schemeClr val="tx1">
                    <a:lumMod val="75000"/>
                    <a:lumOff val="25000"/>
                  </a:schemeClr>
                </a:solidFill>
              </a:rPr>
              <a:t>通过</a:t>
            </a:r>
            <a:r>
              <a:rPr lang="en-US" altLang="zh-CN" sz="1100" dirty="0" smtClean="0">
                <a:solidFill>
                  <a:schemeClr val="tx1">
                    <a:lumMod val="75000"/>
                    <a:lumOff val="25000"/>
                  </a:schemeClr>
                </a:solidFill>
              </a:rPr>
              <a:t>Excel</a:t>
            </a:r>
            <a:r>
              <a:rPr lang="zh-CN" altLang="en-US" sz="1100" dirty="0" smtClean="0">
                <a:solidFill>
                  <a:schemeClr val="tx1">
                    <a:lumMod val="75000"/>
                    <a:lumOff val="25000"/>
                  </a:schemeClr>
                </a:solidFill>
              </a:rPr>
              <a:t>表的方式进行数据源的录入，提供数据给广大教职工查询，并不对接财务系统，保证了一定的安全性，独立性。导入的方式简单明了。</a:t>
            </a:r>
            <a:endParaRPr lang="en-US" altLang="zh-CN" sz="1100" dirty="0">
              <a:solidFill>
                <a:schemeClr val="tx1">
                  <a:lumMod val="75000"/>
                  <a:lumOff val="25000"/>
                </a:schemeClr>
              </a:solidFill>
            </a:endParaRPr>
          </a:p>
        </p:txBody>
      </p:sp>
      <p:sp>
        <p:nvSpPr>
          <p:cNvPr id="24" name="原创设计师QQ：598969553              _12"/>
          <p:cNvSpPr/>
          <p:nvPr/>
        </p:nvSpPr>
        <p:spPr>
          <a:xfrm>
            <a:off x="6198896" y="1790904"/>
            <a:ext cx="5554954" cy="752514"/>
          </a:xfrm>
          <a:prstGeom prst="rect">
            <a:avLst/>
          </a:prstGeom>
        </p:spPr>
        <p:txBody>
          <a:bodyPr wrap="square">
            <a:spAutoFit/>
          </a:bodyPr>
          <a:lstStyle/>
          <a:p>
            <a:pPr>
              <a:lnSpc>
                <a:spcPct val="130000"/>
              </a:lnSpc>
            </a:pPr>
            <a:r>
              <a:rPr lang="zh-CN" altLang="en-US" sz="1100" b="1" dirty="0" smtClean="0">
                <a:solidFill>
                  <a:schemeClr val="tx1">
                    <a:lumMod val="75000"/>
                    <a:lumOff val="25000"/>
                  </a:schemeClr>
                </a:solidFill>
                <a:latin typeface="+mj-lt"/>
                <a:ea typeface="+mj-ea"/>
                <a:cs typeface="Open Sans" panose="020B0606030504020204" pitchFamily="34" charset="0"/>
              </a:rPr>
              <a:t>工资查询</a:t>
            </a:r>
            <a:endParaRPr lang="en-US" altLang="zh-CN" sz="1100" b="1" dirty="0" smtClean="0">
              <a:solidFill>
                <a:schemeClr val="tx1">
                  <a:lumMod val="75000"/>
                  <a:lumOff val="25000"/>
                </a:schemeClr>
              </a:solidFill>
              <a:latin typeface="+mj-lt"/>
              <a:ea typeface="+mj-ea"/>
              <a:cs typeface="Open Sans" panose="020B0606030504020204" pitchFamily="34" charset="0"/>
            </a:endParaRPr>
          </a:p>
          <a:p>
            <a:pPr>
              <a:lnSpc>
                <a:spcPct val="130000"/>
              </a:lnSpc>
            </a:pPr>
            <a:r>
              <a:rPr lang="zh-CN" altLang="en-US" sz="1100" dirty="0" smtClean="0">
                <a:solidFill>
                  <a:schemeClr val="tx1">
                    <a:lumMod val="75000"/>
                    <a:lumOff val="25000"/>
                  </a:schemeClr>
                </a:solidFill>
              </a:rPr>
              <a:t>可以查看到指定月份的工资记录并且有对应的明细，并对每个月的工资进行的图表分析，让教职工更清楚自己的工资详情。</a:t>
            </a:r>
            <a:endParaRPr lang="en-US" altLang="zh-CN" sz="1100" dirty="0">
              <a:solidFill>
                <a:schemeClr val="tx1">
                  <a:lumMod val="75000"/>
                  <a:lumOff val="25000"/>
                </a:schemeClr>
              </a:solidFill>
            </a:endParaRPr>
          </a:p>
        </p:txBody>
      </p:sp>
      <p:pic>
        <p:nvPicPr>
          <p:cNvPr id="25" name="Picture 64"/>
          <p:cNvPicPr>
            <a:picLocks noGrp="1" noSelect="1" noRot="1" noChangeAspect="1" noMove="1" noResize="1" noChangeShapeType="1"/>
          </p:cNvPicPr>
          <p:nvPr/>
        </p:nvPicPr>
        <p:blipFill>
          <a:blip r:embed="rId3" cstate="email">
            <a:extLst>
              <a:ext uri="{28A0092B-C50C-407E-A947-70E740481C1C}">
                <a14:useLocalDpi xmlns="" xmlns:a14="http://schemas.microsoft.com/office/drawing/2010/main"/>
              </a:ext>
            </a:extLst>
          </a:blip>
          <a:stretch>
            <a:fillRect/>
          </a:stretch>
        </p:blipFill>
        <p:spPr>
          <a:xfrm>
            <a:off x="5107616" y="27865564"/>
            <a:ext cx="1976768" cy="511028"/>
          </a:xfrm>
          <a:prstGeom prst="rect">
            <a:avLst/>
          </a:prstGeom>
        </p:spPr>
      </p:pic>
      <p:pic>
        <p:nvPicPr>
          <p:cNvPr id="28" name="图片 27"/>
          <p:cNvPicPr/>
          <p:nvPr/>
        </p:nvPicPr>
        <p:blipFill>
          <a:blip r:embed="rId4"/>
          <a:srcRect/>
          <a:stretch>
            <a:fillRect/>
          </a:stretch>
        </p:blipFill>
        <p:spPr bwMode="auto">
          <a:xfrm>
            <a:off x="161925" y="1120113"/>
            <a:ext cx="5019675" cy="5394987"/>
          </a:xfrm>
          <a:prstGeom prst="rect">
            <a:avLst/>
          </a:prstGeom>
          <a:noFill/>
          <a:ln w="9525">
            <a:noFill/>
            <a:miter lim="800000"/>
            <a:headEnd/>
            <a:tailEnd/>
          </a:ln>
        </p:spPr>
      </p:pic>
    </p:spTree>
    <p:extLst>
      <p:ext uri="{BB962C8B-B14F-4D97-AF65-F5344CB8AC3E}">
        <p14:creationId xmlns="" xmlns:p14="http://schemas.microsoft.com/office/powerpoint/2010/main" val="2747598252"/>
      </p:ext>
    </p:extLst>
  </p:cSld>
  <p:clrMapOvr>
    <a:masterClrMapping/>
  </p:clrMapOvr>
  <p:transition spd="slow">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8012559" y="1563272"/>
            <a:ext cx="775136" cy="2308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rgbClr val="FBF4DC"/>
                </a:solidFill>
                <a:effectLst/>
                <a:uLnTx/>
                <a:uFillTx/>
              </a:rPr>
              <a:t>PPT</a:t>
            </a:r>
            <a:r>
              <a:rPr kumimoji="0" lang="zh-CN" altLang="en-US" sz="100" b="0" i="0" u="none" strike="noStrike" kern="0" cap="none" spc="0" normalizeH="0" baseline="0" noProof="0" dirty="0">
                <a:ln>
                  <a:noFill/>
                </a:ln>
                <a:solidFill>
                  <a:srgbClr val="FBF4DC"/>
                </a:solidFill>
                <a:effectLst/>
                <a:uLnTx/>
                <a:uFillTx/>
              </a:rPr>
              <a:t>模板下载：</a:t>
            </a:r>
            <a:r>
              <a:rPr kumimoji="0" lang="en-US" altLang="zh-CN" sz="100" b="0" i="0" u="none" strike="noStrike" kern="0" cap="none" spc="0" normalizeH="0" baseline="0" noProof="0" dirty="0">
                <a:ln>
                  <a:noFill/>
                </a:ln>
                <a:solidFill>
                  <a:srgbClr val="FBF4DC"/>
                </a:solidFill>
                <a:effectLst/>
                <a:uLnTx/>
                <a:uFillTx/>
              </a:rPr>
              <a:t>www.1ppt.com/moban/     </a:t>
            </a:r>
            <a:r>
              <a:rPr kumimoji="0" lang="zh-CN" altLang="en-US" sz="100" b="0" i="0" u="none" strike="noStrike" kern="0" cap="none" spc="0" normalizeH="0" baseline="0" noProof="0" dirty="0">
                <a:ln>
                  <a:noFill/>
                </a:ln>
                <a:solidFill>
                  <a:srgbClr val="FBF4DC"/>
                </a:solidFill>
                <a:effectLst/>
                <a:uLnTx/>
                <a:uFillTx/>
              </a:rPr>
              <a:t>行业</a:t>
            </a:r>
            <a:r>
              <a:rPr kumimoji="0" lang="en-US" altLang="zh-CN" sz="100" b="0" i="0" u="none" strike="noStrike" kern="0" cap="none" spc="0" normalizeH="0" baseline="0" noProof="0" dirty="0">
                <a:ln>
                  <a:noFill/>
                </a:ln>
                <a:solidFill>
                  <a:srgbClr val="FBF4DC"/>
                </a:solidFill>
                <a:effectLst/>
                <a:uLnTx/>
                <a:uFillTx/>
              </a:rPr>
              <a:t>PPT</a:t>
            </a:r>
            <a:r>
              <a:rPr kumimoji="0" lang="zh-CN" altLang="en-US" sz="100" b="0" i="0" u="none" strike="noStrike" kern="0" cap="none" spc="0" normalizeH="0" baseline="0" noProof="0" dirty="0">
                <a:ln>
                  <a:noFill/>
                </a:ln>
                <a:solidFill>
                  <a:srgbClr val="FBF4DC"/>
                </a:solidFill>
                <a:effectLst/>
                <a:uLnTx/>
                <a:uFillTx/>
              </a:rPr>
              <a:t>模板：</a:t>
            </a:r>
            <a:r>
              <a:rPr kumimoji="0" lang="en-US" altLang="zh-CN" sz="100" b="0" i="0" u="none" strike="noStrike" kern="0" cap="none" spc="0" normalizeH="0" baseline="0" noProof="0" dirty="0">
                <a:ln>
                  <a:noFill/>
                </a:ln>
                <a:solidFill>
                  <a:srgbClr val="FBF4DC"/>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rgbClr val="FBF4DC"/>
                </a:solidFill>
                <a:effectLst/>
                <a:uLnTx/>
                <a:uFillTx/>
              </a:rPr>
              <a:t>节日</a:t>
            </a:r>
            <a:r>
              <a:rPr kumimoji="0" lang="en-US" altLang="zh-CN" sz="100" b="0" i="0" u="none" strike="noStrike" kern="0" cap="none" spc="0" normalizeH="0" baseline="0" noProof="0" dirty="0">
                <a:ln>
                  <a:noFill/>
                </a:ln>
                <a:solidFill>
                  <a:srgbClr val="FBF4DC"/>
                </a:solidFill>
                <a:effectLst/>
                <a:uLnTx/>
                <a:uFillTx/>
              </a:rPr>
              <a:t>PPT</a:t>
            </a:r>
            <a:r>
              <a:rPr kumimoji="0" lang="zh-CN" altLang="en-US" sz="100" b="0" i="0" u="none" strike="noStrike" kern="0" cap="none" spc="0" normalizeH="0" baseline="0" noProof="0" dirty="0">
                <a:ln>
                  <a:noFill/>
                </a:ln>
                <a:solidFill>
                  <a:srgbClr val="FBF4DC"/>
                </a:solidFill>
                <a:effectLst/>
                <a:uLnTx/>
                <a:uFillTx/>
              </a:rPr>
              <a:t>模板：</a:t>
            </a:r>
            <a:r>
              <a:rPr kumimoji="0" lang="en-US" altLang="zh-CN" sz="100" b="0" i="0" u="none" strike="noStrike" kern="0" cap="none" spc="0" normalizeH="0" baseline="0" noProof="0" dirty="0">
                <a:ln>
                  <a:noFill/>
                </a:ln>
                <a:solidFill>
                  <a:srgbClr val="FBF4DC"/>
                </a:solidFill>
                <a:effectLst/>
                <a:uLnTx/>
                <a:uFillTx/>
              </a:rPr>
              <a:t>www.1ppt.com/jieri/           PPT</a:t>
            </a:r>
            <a:r>
              <a:rPr kumimoji="0" lang="zh-CN" altLang="en-US" sz="100" b="0" i="0" u="none" strike="noStrike" kern="0" cap="none" spc="0" normalizeH="0" baseline="0" noProof="0" dirty="0">
                <a:ln>
                  <a:noFill/>
                </a:ln>
                <a:solidFill>
                  <a:srgbClr val="FBF4DC"/>
                </a:solidFill>
                <a:effectLst/>
                <a:uLnTx/>
                <a:uFillTx/>
              </a:rPr>
              <a:t>素材下载：</a:t>
            </a:r>
            <a:r>
              <a:rPr kumimoji="0" lang="en-US" altLang="zh-CN" sz="100" b="0" i="0" u="none" strike="noStrike" kern="0" cap="none" spc="0" normalizeH="0" baseline="0" noProof="0" dirty="0">
                <a:ln>
                  <a:noFill/>
                </a:ln>
                <a:solidFill>
                  <a:srgbClr val="FBF4DC"/>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rgbClr val="FBF4DC"/>
                </a:solidFill>
                <a:effectLst/>
                <a:uLnTx/>
                <a:uFillTx/>
              </a:rPr>
              <a:t>PPT</a:t>
            </a:r>
            <a:r>
              <a:rPr kumimoji="0" lang="zh-CN" altLang="en-US" sz="100" b="0" i="0" u="none" strike="noStrike" kern="0" cap="none" spc="0" normalizeH="0" baseline="0" noProof="0" dirty="0">
                <a:ln>
                  <a:noFill/>
                </a:ln>
                <a:solidFill>
                  <a:srgbClr val="FBF4DC"/>
                </a:solidFill>
                <a:effectLst/>
                <a:uLnTx/>
                <a:uFillTx/>
              </a:rPr>
              <a:t>背景图片：</a:t>
            </a:r>
            <a:r>
              <a:rPr kumimoji="0" lang="en-US" altLang="zh-CN" sz="100" b="0" i="0" u="none" strike="noStrike" kern="0" cap="none" spc="0" normalizeH="0" baseline="0" noProof="0" dirty="0">
                <a:ln>
                  <a:noFill/>
                </a:ln>
                <a:solidFill>
                  <a:srgbClr val="FBF4DC"/>
                </a:solidFill>
                <a:effectLst/>
                <a:uLnTx/>
                <a:uFillTx/>
              </a:rPr>
              <a:t>www.1ppt.com/beijing/      PPT</a:t>
            </a:r>
            <a:r>
              <a:rPr kumimoji="0" lang="zh-CN" altLang="en-US" sz="100" b="0" i="0" u="none" strike="noStrike" kern="0" cap="none" spc="0" normalizeH="0" baseline="0" noProof="0" dirty="0">
                <a:ln>
                  <a:noFill/>
                </a:ln>
                <a:solidFill>
                  <a:srgbClr val="FBF4DC"/>
                </a:solidFill>
                <a:effectLst/>
                <a:uLnTx/>
                <a:uFillTx/>
              </a:rPr>
              <a:t>图表下载：</a:t>
            </a:r>
            <a:r>
              <a:rPr kumimoji="0" lang="en-US" altLang="zh-CN" sz="100" b="0" i="0" u="none" strike="noStrike" kern="0" cap="none" spc="0" normalizeH="0" baseline="0" noProof="0" dirty="0">
                <a:ln>
                  <a:noFill/>
                </a:ln>
                <a:solidFill>
                  <a:srgbClr val="FBF4DC"/>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rgbClr val="FBF4DC"/>
                </a:solidFill>
                <a:effectLst/>
                <a:uLnTx/>
                <a:uFillTx/>
              </a:rPr>
              <a:t>优秀</a:t>
            </a:r>
            <a:r>
              <a:rPr kumimoji="0" lang="en-US" altLang="zh-CN" sz="100" b="0" i="0" u="none" strike="noStrike" kern="0" cap="none" spc="0" normalizeH="0" baseline="0" noProof="0" dirty="0">
                <a:ln>
                  <a:noFill/>
                </a:ln>
                <a:solidFill>
                  <a:srgbClr val="FBF4DC"/>
                </a:solidFill>
                <a:effectLst/>
                <a:uLnTx/>
                <a:uFillTx/>
              </a:rPr>
              <a:t>PPT</a:t>
            </a:r>
            <a:r>
              <a:rPr kumimoji="0" lang="zh-CN" altLang="en-US" sz="100" b="0" i="0" u="none" strike="noStrike" kern="0" cap="none" spc="0" normalizeH="0" baseline="0" noProof="0" dirty="0">
                <a:ln>
                  <a:noFill/>
                </a:ln>
                <a:solidFill>
                  <a:srgbClr val="FBF4DC"/>
                </a:solidFill>
                <a:effectLst/>
                <a:uLnTx/>
                <a:uFillTx/>
              </a:rPr>
              <a:t>下载：</a:t>
            </a:r>
            <a:r>
              <a:rPr kumimoji="0" lang="en-US" altLang="zh-CN" sz="100" b="0" i="0" u="none" strike="noStrike" kern="0" cap="none" spc="0" normalizeH="0" baseline="0" noProof="0" dirty="0">
                <a:ln>
                  <a:noFill/>
                </a:ln>
                <a:solidFill>
                  <a:srgbClr val="FBF4DC"/>
                </a:solidFill>
                <a:effectLst/>
                <a:uLnTx/>
                <a:uFillTx/>
              </a:rPr>
              <a:t>www.1ppt.com/xiazai/        PPT</a:t>
            </a:r>
            <a:r>
              <a:rPr kumimoji="0" lang="zh-CN" altLang="en-US" sz="100" b="0" i="0" u="none" strike="noStrike" kern="0" cap="none" spc="0" normalizeH="0" baseline="0" noProof="0" dirty="0">
                <a:ln>
                  <a:noFill/>
                </a:ln>
                <a:solidFill>
                  <a:srgbClr val="FBF4DC"/>
                </a:solidFill>
                <a:effectLst/>
                <a:uLnTx/>
                <a:uFillTx/>
              </a:rPr>
              <a:t>教程： </a:t>
            </a:r>
            <a:r>
              <a:rPr kumimoji="0" lang="en-US" altLang="zh-CN" sz="100" b="0" i="0" u="none" strike="noStrike" kern="0" cap="none" spc="0" normalizeH="0" baseline="0" noProof="0" dirty="0">
                <a:ln>
                  <a:noFill/>
                </a:ln>
                <a:solidFill>
                  <a:srgbClr val="FBF4DC"/>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rgbClr val="FBF4DC"/>
                </a:solidFill>
                <a:effectLst/>
                <a:uLnTx/>
                <a:uFillTx/>
              </a:rPr>
              <a:t>Word</a:t>
            </a:r>
            <a:r>
              <a:rPr kumimoji="0" lang="zh-CN" altLang="en-US" sz="100" b="0" i="0" u="none" strike="noStrike" kern="0" cap="none" spc="0" normalizeH="0" baseline="0" noProof="0" dirty="0">
                <a:ln>
                  <a:noFill/>
                </a:ln>
                <a:solidFill>
                  <a:srgbClr val="FBF4DC"/>
                </a:solidFill>
                <a:effectLst/>
                <a:uLnTx/>
                <a:uFillTx/>
              </a:rPr>
              <a:t>教程： </a:t>
            </a:r>
            <a:r>
              <a:rPr kumimoji="0" lang="en-US" altLang="zh-CN" sz="100" b="0" i="0" u="none" strike="noStrike" kern="0" cap="none" spc="0" normalizeH="0" baseline="0" noProof="0" dirty="0">
                <a:ln>
                  <a:noFill/>
                </a:ln>
                <a:solidFill>
                  <a:srgbClr val="FBF4DC"/>
                </a:solidFill>
                <a:effectLst/>
                <a:uLnTx/>
                <a:uFillTx/>
              </a:rPr>
              <a:t>www.1ppt.com/word/              Excel</a:t>
            </a:r>
            <a:r>
              <a:rPr kumimoji="0" lang="zh-CN" altLang="en-US" sz="100" b="0" i="0" u="none" strike="noStrike" kern="0" cap="none" spc="0" normalizeH="0" baseline="0" noProof="0" dirty="0">
                <a:ln>
                  <a:noFill/>
                </a:ln>
                <a:solidFill>
                  <a:srgbClr val="FBF4DC"/>
                </a:solidFill>
                <a:effectLst/>
                <a:uLnTx/>
                <a:uFillTx/>
              </a:rPr>
              <a:t>教程：</a:t>
            </a:r>
            <a:r>
              <a:rPr kumimoji="0" lang="en-US" altLang="zh-CN" sz="100" b="0" i="0" u="none" strike="noStrike" kern="0" cap="none" spc="0" normalizeH="0" baseline="0" noProof="0" dirty="0">
                <a:ln>
                  <a:noFill/>
                </a:ln>
                <a:solidFill>
                  <a:srgbClr val="FBF4DC"/>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rgbClr val="FBF4DC"/>
                </a:solidFill>
                <a:effectLst/>
                <a:uLnTx/>
                <a:uFillTx/>
              </a:rPr>
              <a:t>资料下载：</a:t>
            </a:r>
            <a:r>
              <a:rPr kumimoji="0" lang="en-US" altLang="zh-CN" sz="100" b="0" i="0" u="none" strike="noStrike" kern="0" cap="none" spc="0" normalizeH="0" baseline="0" noProof="0" dirty="0">
                <a:ln>
                  <a:noFill/>
                </a:ln>
                <a:solidFill>
                  <a:srgbClr val="FBF4DC"/>
                </a:solidFill>
                <a:effectLst/>
                <a:uLnTx/>
                <a:uFillTx/>
              </a:rPr>
              <a:t>www.1ppt.com/ziliao/                PPT</a:t>
            </a:r>
            <a:r>
              <a:rPr kumimoji="0" lang="zh-CN" altLang="en-US" sz="100" b="0" i="0" u="none" strike="noStrike" kern="0" cap="none" spc="0" normalizeH="0" baseline="0" noProof="0" dirty="0">
                <a:ln>
                  <a:noFill/>
                </a:ln>
                <a:solidFill>
                  <a:srgbClr val="FBF4DC"/>
                </a:solidFill>
                <a:effectLst/>
                <a:uLnTx/>
                <a:uFillTx/>
              </a:rPr>
              <a:t>课件下载：</a:t>
            </a:r>
            <a:r>
              <a:rPr kumimoji="0" lang="en-US" altLang="zh-CN" sz="100" b="0" i="0" u="none" strike="noStrike" kern="0" cap="none" spc="0" normalizeH="0" baseline="0" noProof="0" dirty="0">
                <a:ln>
                  <a:noFill/>
                </a:ln>
                <a:solidFill>
                  <a:srgbClr val="FBF4DC"/>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rgbClr val="FBF4DC"/>
                </a:solidFill>
                <a:effectLst/>
                <a:uLnTx/>
                <a:uFillTx/>
              </a:rPr>
              <a:t>范文下载：</a:t>
            </a:r>
            <a:r>
              <a:rPr kumimoji="0" lang="en-US" altLang="zh-CN" sz="100" b="0" i="0" u="none" strike="noStrike" kern="0" cap="none" spc="0" normalizeH="0" baseline="0" noProof="0" dirty="0">
                <a:ln>
                  <a:noFill/>
                </a:ln>
                <a:solidFill>
                  <a:srgbClr val="FBF4DC"/>
                </a:solidFill>
                <a:effectLst/>
                <a:uLnTx/>
                <a:uFillTx/>
              </a:rPr>
              <a:t>www.1ppt.com/fanwen/             </a:t>
            </a:r>
            <a:r>
              <a:rPr kumimoji="0" lang="zh-CN" altLang="en-US" sz="100" b="0" i="0" u="none" strike="noStrike" kern="0" cap="none" spc="0" normalizeH="0" baseline="0" noProof="0" dirty="0">
                <a:ln>
                  <a:noFill/>
                </a:ln>
                <a:solidFill>
                  <a:srgbClr val="FBF4DC"/>
                </a:solidFill>
                <a:effectLst/>
                <a:uLnTx/>
                <a:uFillTx/>
              </a:rPr>
              <a:t>试卷下载：</a:t>
            </a:r>
            <a:r>
              <a:rPr kumimoji="0" lang="en-US" altLang="zh-CN" sz="100" b="0" i="0" u="none" strike="noStrike" kern="0" cap="none" spc="0" normalizeH="0" baseline="0" noProof="0" dirty="0">
                <a:ln>
                  <a:noFill/>
                </a:ln>
                <a:solidFill>
                  <a:srgbClr val="FBF4DC"/>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rgbClr val="FBF4DC"/>
                </a:solidFill>
                <a:effectLst/>
                <a:uLnTx/>
                <a:uFillTx/>
              </a:rPr>
              <a:t>教案下载：</a:t>
            </a:r>
            <a:r>
              <a:rPr kumimoji="0" lang="en-US" altLang="zh-CN" sz="100" b="0" i="0" u="none" strike="noStrike" kern="0" cap="none" spc="0" normalizeH="0" baseline="0" noProof="0" dirty="0">
                <a:ln>
                  <a:noFill/>
                </a:ln>
                <a:solidFill>
                  <a:srgbClr val="FBF4DC"/>
                </a:solidFill>
                <a:effectLst/>
                <a:uLnTx/>
                <a:uFillTx/>
              </a:rPr>
              <a:t>www.1ppt.com/jiaoan/  </a:t>
            </a:r>
            <a:r>
              <a:rPr kumimoji="0" lang="en-US" altLang="zh-CN" sz="100" b="0" i="0" u="none" strike="noStrike" kern="0" cap="none" spc="0" normalizeH="0" baseline="0" noProof="0" dirty="0" smtClean="0">
                <a:ln>
                  <a:noFill/>
                </a:ln>
                <a:solidFill>
                  <a:srgbClr val="FBF4DC"/>
                </a:solidFill>
                <a:effectLst/>
                <a:uLnTx/>
                <a:uFillTx/>
              </a:rPr>
              <a:t>      PPT</a:t>
            </a:r>
            <a:r>
              <a:rPr kumimoji="0" lang="zh-CN" altLang="en-US" sz="100" b="0" i="0" u="none" strike="noStrike" kern="0" cap="none" spc="0" normalizeH="0" baseline="0" noProof="0" dirty="0" smtClean="0">
                <a:ln>
                  <a:noFill/>
                </a:ln>
                <a:solidFill>
                  <a:srgbClr val="FBF4DC"/>
                </a:solidFill>
                <a:effectLst/>
                <a:uLnTx/>
                <a:uFillTx/>
              </a:rPr>
              <a:t>论坛：</a:t>
            </a:r>
            <a:r>
              <a:rPr kumimoji="0" lang="en-US" altLang="zh-CN" sz="100" b="0" i="0" u="none" strike="noStrike" kern="0" cap="none" spc="0" normalizeH="0" baseline="0" noProof="0" dirty="0" smtClean="0">
                <a:ln>
                  <a:noFill/>
                </a:ln>
                <a:solidFill>
                  <a:srgbClr val="FBF4DC"/>
                </a:solidFill>
                <a:effectLst/>
                <a:uLnTx/>
                <a:uFillTx/>
              </a:rPr>
              <a:t>www.1ppt.cn</a:t>
            </a:r>
            <a:endParaRPr kumimoji="0" lang="en-US" altLang="zh-CN" sz="100" b="0" i="0" u="none" strike="noStrike" kern="0" cap="none" spc="0" normalizeH="0" baseline="0" noProof="0" dirty="0">
              <a:ln>
                <a:noFill/>
              </a:ln>
              <a:solidFill>
                <a:srgbClr val="FBF4DC"/>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rgbClr val="FBF4DC"/>
                </a:solidFill>
                <a:effectLst/>
                <a:uLnTx/>
                <a:uFillTx/>
              </a:rPr>
              <a:t> </a:t>
            </a:r>
            <a:endParaRPr kumimoji="0" lang="zh-CN" altLang="en-US" sz="100" b="0" i="0" u="none" strike="noStrike" kern="0" cap="none" spc="0" normalizeH="0" baseline="0" noProof="0" dirty="0">
              <a:ln>
                <a:noFill/>
              </a:ln>
              <a:solidFill>
                <a:srgbClr val="FBF4DC"/>
              </a:solidFill>
              <a:effectLst/>
              <a:uLnTx/>
              <a:uFillTx/>
            </a:endParaRPr>
          </a:p>
        </p:txBody>
      </p:sp>
      <p:sp>
        <p:nvSpPr>
          <p:cNvPr id="20" name="原创设计师QQ598969553                 _2"/>
          <p:cNvSpPr>
            <a:spLocks/>
          </p:cNvSpPr>
          <p:nvPr/>
        </p:nvSpPr>
        <p:spPr bwMode="auto">
          <a:xfrm rot="16200000">
            <a:off x="3099855" y="1352111"/>
            <a:ext cx="1589784" cy="14090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1"/>
          </a:solidFill>
          <a:ln w="19050">
            <a:solidFill>
              <a:srgbClr val="FBF4DC"/>
            </a:solidFill>
          </a:ln>
          <a:effectLst>
            <a:outerShdw blurRad="1143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ea typeface="华文细黑" panose="02010600040101010101" pitchFamily="2" charset="-122"/>
            </a:endParaRPr>
          </a:p>
        </p:txBody>
      </p:sp>
      <p:sp>
        <p:nvSpPr>
          <p:cNvPr id="22" name="原创设计师QQ598969553                 _4"/>
          <p:cNvSpPr>
            <a:spLocks/>
          </p:cNvSpPr>
          <p:nvPr/>
        </p:nvSpPr>
        <p:spPr bwMode="auto">
          <a:xfrm rot="16200000">
            <a:off x="4567357" y="1352111"/>
            <a:ext cx="1589784" cy="14090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2"/>
          </a:solidFill>
          <a:ln w="19050">
            <a:solidFill>
              <a:srgbClr val="FBF4DC"/>
            </a:solidFill>
          </a:ln>
          <a:effectLst>
            <a:outerShdw blurRad="1143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ea typeface="华文细黑" panose="02010600040101010101" pitchFamily="2" charset="-122"/>
            </a:endParaRPr>
          </a:p>
        </p:txBody>
      </p:sp>
      <p:sp>
        <p:nvSpPr>
          <p:cNvPr id="24" name="原创设计师QQ598969553                 _6"/>
          <p:cNvSpPr>
            <a:spLocks/>
          </p:cNvSpPr>
          <p:nvPr/>
        </p:nvSpPr>
        <p:spPr bwMode="auto">
          <a:xfrm rot="16200000">
            <a:off x="6034859" y="1352111"/>
            <a:ext cx="1589784" cy="14090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1"/>
          </a:solidFill>
          <a:ln w="19050">
            <a:solidFill>
              <a:srgbClr val="FBF4DC"/>
            </a:solidFill>
          </a:ln>
          <a:effectLst>
            <a:outerShdw blurRad="1143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ea typeface="华文细黑" panose="02010600040101010101" pitchFamily="2" charset="-122"/>
            </a:endParaRPr>
          </a:p>
        </p:txBody>
      </p:sp>
      <p:sp>
        <p:nvSpPr>
          <p:cNvPr id="26" name="原创设计师QQ598969553                 _8"/>
          <p:cNvSpPr>
            <a:spLocks/>
          </p:cNvSpPr>
          <p:nvPr/>
        </p:nvSpPr>
        <p:spPr bwMode="auto">
          <a:xfrm rot="16200000">
            <a:off x="7502361" y="1352111"/>
            <a:ext cx="1589784" cy="14090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2"/>
          </a:solidFill>
          <a:ln w="19050">
            <a:solidFill>
              <a:srgbClr val="FBF4DC"/>
            </a:solidFill>
          </a:ln>
          <a:effectLst>
            <a:outerShdw blurRad="1143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ea typeface="华文细黑" panose="02010600040101010101" pitchFamily="2" charset="-122"/>
            </a:endParaRPr>
          </a:p>
        </p:txBody>
      </p:sp>
      <p:sp>
        <p:nvSpPr>
          <p:cNvPr id="28" name="原创设计师QQ598969553                 _10"/>
          <p:cNvSpPr txBox="1"/>
          <p:nvPr/>
        </p:nvSpPr>
        <p:spPr>
          <a:xfrm>
            <a:off x="3592157" y="1563272"/>
            <a:ext cx="611065" cy="1015663"/>
          </a:xfrm>
          <a:prstGeom prst="rect">
            <a:avLst/>
          </a:prstGeom>
          <a:noFill/>
        </p:spPr>
        <p:txBody>
          <a:bodyPr wrap="none" rtlCol="0">
            <a:spAutoFit/>
          </a:bodyPr>
          <a:lstStyle/>
          <a:p>
            <a:pPr algn="ctr"/>
            <a:r>
              <a:rPr lang="en-US" altLang="zh-CN" sz="6000" dirty="0">
                <a:solidFill>
                  <a:schemeClr val="bg1"/>
                </a:solidFill>
                <a:latin typeface="华文细黑" panose="02010600040101010101" pitchFamily="2" charset="-122"/>
                <a:ea typeface="华文细黑" panose="02010600040101010101" pitchFamily="2" charset="-122"/>
              </a:rPr>
              <a:t>2</a:t>
            </a:r>
            <a:endParaRPr lang="zh-CN" altLang="en-US" sz="6000" dirty="0">
              <a:solidFill>
                <a:schemeClr val="bg1"/>
              </a:solidFill>
              <a:latin typeface="华文细黑" panose="02010600040101010101" pitchFamily="2" charset="-122"/>
              <a:ea typeface="华文细黑" panose="02010600040101010101" pitchFamily="2" charset="-122"/>
            </a:endParaRPr>
          </a:p>
        </p:txBody>
      </p:sp>
      <p:sp>
        <p:nvSpPr>
          <p:cNvPr id="29" name="原创设计师QQ598969553                 _11"/>
          <p:cNvSpPr txBox="1"/>
          <p:nvPr/>
        </p:nvSpPr>
        <p:spPr>
          <a:xfrm>
            <a:off x="5056716" y="1535003"/>
            <a:ext cx="611065" cy="1015663"/>
          </a:xfrm>
          <a:prstGeom prst="rect">
            <a:avLst/>
          </a:prstGeom>
          <a:noFill/>
        </p:spPr>
        <p:txBody>
          <a:bodyPr wrap="none" rtlCol="0">
            <a:spAutoFit/>
          </a:bodyPr>
          <a:lstStyle/>
          <a:p>
            <a:pPr algn="ctr"/>
            <a:r>
              <a:rPr lang="en-US" altLang="zh-CN" sz="6000" dirty="0">
                <a:solidFill>
                  <a:schemeClr val="bg1"/>
                </a:solidFill>
                <a:latin typeface="华文细黑" panose="02010600040101010101" pitchFamily="2" charset="-122"/>
                <a:ea typeface="华文细黑" panose="02010600040101010101" pitchFamily="2" charset="-122"/>
              </a:rPr>
              <a:t>0</a:t>
            </a:r>
            <a:endParaRPr lang="zh-CN" altLang="en-US" sz="6000" dirty="0">
              <a:solidFill>
                <a:schemeClr val="bg1"/>
              </a:solidFill>
              <a:latin typeface="华文细黑" panose="02010600040101010101" pitchFamily="2" charset="-122"/>
              <a:ea typeface="华文细黑" panose="02010600040101010101" pitchFamily="2" charset="-122"/>
            </a:endParaRPr>
          </a:p>
        </p:txBody>
      </p:sp>
      <p:sp>
        <p:nvSpPr>
          <p:cNvPr id="30" name="原创设计师QQ598969553                 _12"/>
          <p:cNvSpPr txBox="1"/>
          <p:nvPr/>
        </p:nvSpPr>
        <p:spPr>
          <a:xfrm>
            <a:off x="6524219" y="1549865"/>
            <a:ext cx="611065" cy="1015663"/>
          </a:xfrm>
          <a:prstGeom prst="rect">
            <a:avLst/>
          </a:prstGeom>
          <a:noFill/>
        </p:spPr>
        <p:txBody>
          <a:bodyPr wrap="none" rtlCol="0">
            <a:spAutoFit/>
          </a:bodyPr>
          <a:lstStyle/>
          <a:p>
            <a:pPr algn="ctr"/>
            <a:r>
              <a:rPr lang="en-US" altLang="zh-CN" sz="6000" dirty="0">
                <a:solidFill>
                  <a:schemeClr val="bg1"/>
                </a:solidFill>
                <a:latin typeface="华文细黑" panose="02010600040101010101" pitchFamily="2" charset="-122"/>
                <a:ea typeface="华文细黑" panose="02010600040101010101" pitchFamily="2" charset="-122"/>
              </a:rPr>
              <a:t>1</a:t>
            </a:r>
            <a:endParaRPr lang="zh-CN" altLang="en-US" sz="6000" dirty="0">
              <a:solidFill>
                <a:schemeClr val="bg1"/>
              </a:solidFill>
              <a:latin typeface="华文细黑" panose="02010600040101010101" pitchFamily="2" charset="-122"/>
              <a:ea typeface="华文细黑" panose="02010600040101010101" pitchFamily="2" charset="-122"/>
            </a:endParaRPr>
          </a:p>
        </p:txBody>
      </p:sp>
      <p:sp>
        <p:nvSpPr>
          <p:cNvPr id="31" name="原创设计师QQ598969553                 _13"/>
          <p:cNvSpPr txBox="1"/>
          <p:nvPr/>
        </p:nvSpPr>
        <p:spPr>
          <a:xfrm>
            <a:off x="8012559" y="1570901"/>
            <a:ext cx="611065" cy="1015663"/>
          </a:xfrm>
          <a:prstGeom prst="rect">
            <a:avLst/>
          </a:prstGeom>
          <a:noFill/>
        </p:spPr>
        <p:txBody>
          <a:bodyPr wrap="none" rtlCol="0">
            <a:spAutoFit/>
          </a:bodyPr>
          <a:lstStyle/>
          <a:p>
            <a:pPr algn="ctr"/>
            <a:r>
              <a:rPr lang="en-US" altLang="zh-CN" sz="6000" dirty="0" smtClean="0">
                <a:solidFill>
                  <a:schemeClr val="bg1"/>
                </a:solidFill>
                <a:latin typeface="华文细黑" panose="02010600040101010101" pitchFamily="2" charset="-122"/>
                <a:ea typeface="华文细黑" panose="02010600040101010101" pitchFamily="2" charset="-122"/>
              </a:rPr>
              <a:t>8</a:t>
            </a:r>
            <a:endParaRPr lang="zh-CN" altLang="en-US" sz="6000" dirty="0">
              <a:solidFill>
                <a:schemeClr val="bg1"/>
              </a:solidFill>
              <a:latin typeface="华文细黑" panose="02010600040101010101" pitchFamily="2" charset="-122"/>
              <a:ea typeface="华文细黑" panose="02010600040101010101" pitchFamily="2" charset="-122"/>
            </a:endParaRPr>
          </a:p>
        </p:txBody>
      </p:sp>
      <p:sp>
        <p:nvSpPr>
          <p:cNvPr id="32" name="原创设计师QQ598969553                 _14"/>
          <p:cNvSpPr/>
          <p:nvPr/>
        </p:nvSpPr>
        <p:spPr>
          <a:xfrm>
            <a:off x="4567377" y="3451238"/>
            <a:ext cx="3057247" cy="584775"/>
          </a:xfrm>
          <a:prstGeom prst="rect">
            <a:avLst/>
          </a:prstGeom>
        </p:spPr>
        <p:txBody>
          <a:bodyPr wrap="none">
            <a:spAutoFit/>
          </a:bodyPr>
          <a:lstStyle/>
          <a:p>
            <a:pPr algn="ctr"/>
            <a:r>
              <a:rPr lang="zh-CN" altLang="en-US" sz="3200" b="1" dirty="0">
                <a:solidFill>
                  <a:schemeClr val="accent1"/>
                </a:solidFill>
                <a:latin typeface="微软雅黑" panose="020B0503020204020204" pitchFamily="34" charset="-122"/>
                <a:ea typeface="微软雅黑" panose="020B0503020204020204" pitchFamily="34" charset="-122"/>
              </a:rPr>
              <a:t>感谢大家的观看</a:t>
            </a:r>
          </a:p>
        </p:txBody>
      </p:sp>
      <p:pic>
        <p:nvPicPr>
          <p:cNvPr id="14" name="Picture 64"/>
          <p:cNvPicPr>
            <a:picLocks noGrp="1" noSelect="1" noRot="1" noChangeAspect="1" noMove="1" noResize="1" noChangeShapeType="1"/>
          </p:cNvPicPr>
          <p:nvPr/>
        </p:nvPicPr>
        <p:blipFill>
          <a:blip r:embed="rId3" cstate="email">
            <a:extLst>
              <a:ext uri="{28A0092B-C50C-407E-A947-70E740481C1C}">
                <a14:useLocalDpi xmlns="" xmlns:a14="http://schemas.microsoft.com/office/drawing/2010/main"/>
              </a:ext>
            </a:extLst>
          </a:blip>
          <a:stretch>
            <a:fillRect/>
          </a:stretch>
        </p:blipFill>
        <p:spPr>
          <a:xfrm>
            <a:off x="5107616" y="27865564"/>
            <a:ext cx="1976768" cy="511028"/>
          </a:xfrm>
          <a:prstGeom prst="rect">
            <a:avLst/>
          </a:prstGeom>
        </p:spPr>
      </p:pic>
      <p:sp>
        <p:nvSpPr>
          <p:cNvPr id="18" name="矩形: 圆角 36"/>
          <p:cNvSpPr/>
          <p:nvPr/>
        </p:nvSpPr>
        <p:spPr>
          <a:xfrm>
            <a:off x="4558283" y="5183913"/>
            <a:ext cx="3073845" cy="616609"/>
          </a:xfrm>
          <a:prstGeom prst="roundRect">
            <a:avLst>
              <a:gd name="adj" fmla="val 42964"/>
            </a:avLst>
          </a:prstGeom>
          <a:solidFill>
            <a:srgbClr val="FBF4DC"/>
          </a:solidFill>
          <a:ln w="19050">
            <a:noFill/>
          </a:ln>
          <a:effectLst>
            <a:outerShdw blurRad="1143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schemeClr val="tx1"/>
              </a:solidFill>
              <a:ea typeface="华文细黑" panose="02010600040101010101" pitchFamily="2" charset="-122"/>
            </a:endParaRPr>
          </a:p>
        </p:txBody>
      </p:sp>
      <p:sp>
        <p:nvSpPr>
          <p:cNvPr id="19" name="原创设计师QQ598969553                 _15"/>
          <p:cNvSpPr/>
          <p:nvPr/>
        </p:nvSpPr>
        <p:spPr>
          <a:xfrm>
            <a:off x="5084862" y="5314422"/>
            <a:ext cx="2154137" cy="3365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培训讲师：朱柯辉</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 xmlns:p14="http://schemas.microsoft.com/office/powerpoint/2010/main" val="756428235"/>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2"/>
                                        </p:tgtEl>
                                        <p:attrNameLst>
                                          <p:attrName>style.visibility</p:attrName>
                                        </p:attrNameLst>
                                      </p:cBhvr>
                                      <p:to>
                                        <p:strVal val="visible"/>
                                      </p:to>
                                    </p:set>
                                    <p:anim calcmode="lin" valueType="num">
                                      <p:cBhvr>
                                        <p:cTn id="12" dur="500" fill="hold"/>
                                        <p:tgtEl>
                                          <p:spTgt spid="22"/>
                                        </p:tgtEl>
                                        <p:attrNameLst>
                                          <p:attrName>ppt_w</p:attrName>
                                        </p:attrNameLst>
                                      </p:cBhvr>
                                      <p:tavLst>
                                        <p:tav tm="0">
                                          <p:val>
                                            <p:fltVal val="0"/>
                                          </p:val>
                                        </p:tav>
                                        <p:tav tm="100000">
                                          <p:val>
                                            <p:strVal val="#ppt_w"/>
                                          </p:val>
                                        </p:tav>
                                      </p:tavLst>
                                    </p:anim>
                                    <p:anim calcmode="lin" valueType="num">
                                      <p:cBhvr>
                                        <p:cTn id="13" dur="500" fill="hold"/>
                                        <p:tgtEl>
                                          <p:spTgt spid="22"/>
                                        </p:tgtEl>
                                        <p:attrNameLst>
                                          <p:attrName>ppt_h</p:attrName>
                                        </p:attrNameLst>
                                      </p:cBhvr>
                                      <p:tavLst>
                                        <p:tav tm="0">
                                          <p:val>
                                            <p:fltVal val="0"/>
                                          </p:val>
                                        </p:tav>
                                        <p:tav tm="100000">
                                          <p:val>
                                            <p:strVal val="#ppt_h"/>
                                          </p:val>
                                        </p:tav>
                                      </p:tavLst>
                                    </p:anim>
                                    <p:animEffect transition="in" filter="fade">
                                      <p:cBhvr>
                                        <p:cTn id="14" dur="500"/>
                                        <p:tgtEl>
                                          <p:spTgt spid="2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24"/>
                                        </p:tgtEl>
                                        <p:attrNameLst>
                                          <p:attrName>style.visibility</p:attrName>
                                        </p:attrNameLst>
                                      </p:cBhvr>
                                      <p:to>
                                        <p:strVal val="visible"/>
                                      </p:to>
                                    </p:set>
                                    <p:anim calcmode="lin" valueType="num">
                                      <p:cBhvr>
                                        <p:cTn id="17" dur="500" fill="hold"/>
                                        <p:tgtEl>
                                          <p:spTgt spid="24"/>
                                        </p:tgtEl>
                                        <p:attrNameLst>
                                          <p:attrName>ppt_w</p:attrName>
                                        </p:attrNameLst>
                                      </p:cBhvr>
                                      <p:tavLst>
                                        <p:tav tm="0">
                                          <p:val>
                                            <p:fltVal val="0"/>
                                          </p:val>
                                        </p:tav>
                                        <p:tav tm="100000">
                                          <p:val>
                                            <p:strVal val="#ppt_w"/>
                                          </p:val>
                                        </p:tav>
                                      </p:tavLst>
                                    </p:anim>
                                    <p:anim calcmode="lin" valueType="num">
                                      <p:cBhvr>
                                        <p:cTn id="18" dur="500" fill="hold"/>
                                        <p:tgtEl>
                                          <p:spTgt spid="24"/>
                                        </p:tgtEl>
                                        <p:attrNameLst>
                                          <p:attrName>ppt_h</p:attrName>
                                        </p:attrNameLst>
                                      </p:cBhvr>
                                      <p:tavLst>
                                        <p:tav tm="0">
                                          <p:val>
                                            <p:fltVal val="0"/>
                                          </p:val>
                                        </p:tav>
                                        <p:tav tm="100000">
                                          <p:val>
                                            <p:strVal val="#ppt_h"/>
                                          </p:val>
                                        </p:tav>
                                      </p:tavLst>
                                    </p:anim>
                                    <p:animEffect transition="in" filter="fade">
                                      <p:cBhvr>
                                        <p:cTn id="19" dur="500"/>
                                        <p:tgtEl>
                                          <p:spTgt spid="24"/>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p:cTn id="22" dur="500" fill="hold"/>
                                        <p:tgtEl>
                                          <p:spTgt spid="26"/>
                                        </p:tgtEl>
                                        <p:attrNameLst>
                                          <p:attrName>ppt_w</p:attrName>
                                        </p:attrNameLst>
                                      </p:cBhvr>
                                      <p:tavLst>
                                        <p:tav tm="0">
                                          <p:val>
                                            <p:fltVal val="0"/>
                                          </p:val>
                                        </p:tav>
                                        <p:tav tm="100000">
                                          <p:val>
                                            <p:strVal val="#ppt_w"/>
                                          </p:val>
                                        </p:tav>
                                      </p:tavLst>
                                    </p:anim>
                                    <p:anim calcmode="lin" valueType="num">
                                      <p:cBhvr>
                                        <p:cTn id="23" dur="500" fill="hold"/>
                                        <p:tgtEl>
                                          <p:spTgt spid="26"/>
                                        </p:tgtEl>
                                        <p:attrNameLst>
                                          <p:attrName>ppt_h</p:attrName>
                                        </p:attrNameLst>
                                      </p:cBhvr>
                                      <p:tavLst>
                                        <p:tav tm="0">
                                          <p:val>
                                            <p:fltVal val="0"/>
                                          </p:val>
                                        </p:tav>
                                        <p:tav tm="100000">
                                          <p:val>
                                            <p:strVal val="#ppt_h"/>
                                          </p:val>
                                        </p:tav>
                                      </p:tavLst>
                                    </p:anim>
                                    <p:animEffect transition="in" filter="fade">
                                      <p:cBhvr>
                                        <p:cTn id="24" dur="500"/>
                                        <p:tgtEl>
                                          <p:spTgt spid="26"/>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28"/>
                                        </p:tgtEl>
                                        <p:attrNameLst>
                                          <p:attrName>style.visibility</p:attrName>
                                        </p:attrNameLst>
                                      </p:cBhvr>
                                      <p:to>
                                        <p:strVal val="visible"/>
                                      </p:to>
                                    </p:set>
                                    <p:anim calcmode="lin" valueType="num">
                                      <p:cBhvr>
                                        <p:cTn id="27" dur="500" fill="hold"/>
                                        <p:tgtEl>
                                          <p:spTgt spid="28"/>
                                        </p:tgtEl>
                                        <p:attrNameLst>
                                          <p:attrName>ppt_w</p:attrName>
                                        </p:attrNameLst>
                                      </p:cBhvr>
                                      <p:tavLst>
                                        <p:tav tm="0">
                                          <p:val>
                                            <p:fltVal val="0"/>
                                          </p:val>
                                        </p:tav>
                                        <p:tav tm="100000">
                                          <p:val>
                                            <p:strVal val="#ppt_w"/>
                                          </p:val>
                                        </p:tav>
                                      </p:tavLst>
                                    </p:anim>
                                    <p:anim calcmode="lin" valueType="num">
                                      <p:cBhvr>
                                        <p:cTn id="28" dur="500" fill="hold"/>
                                        <p:tgtEl>
                                          <p:spTgt spid="28"/>
                                        </p:tgtEl>
                                        <p:attrNameLst>
                                          <p:attrName>ppt_h</p:attrName>
                                        </p:attrNameLst>
                                      </p:cBhvr>
                                      <p:tavLst>
                                        <p:tav tm="0">
                                          <p:val>
                                            <p:fltVal val="0"/>
                                          </p:val>
                                        </p:tav>
                                        <p:tav tm="100000">
                                          <p:val>
                                            <p:strVal val="#ppt_h"/>
                                          </p:val>
                                        </p:tav>
                                      </p:tavLst>
                                    </p:anim>
                                    <p:animEffect transition="in" filter="fade">
                                      <p:cBhvr>
                                        <p:cTn id="29" dur="500"/>
                                        <p:tgtEl>
                                          <p:spTgt spid="28"/>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29"/>
                                        </p:tgtEl>
                                        <p:attrNameLst>
                                          <p:attrName>style.visibility</p:attrName>
                                        </p:attrNameLst>
                                      </p:cBhvr>
                                      <p:to>
                                        <p:strVal val="visible"/>
                                      </p:to>
                                    </p:set>
                                    <p:anim calcmode="lin" valueType="num">
                                      <p:cBhvr>
                                        <p:cTn id="32" dur="500" fill="hold"/>
                                        <p:tgtEl>
                                          <p:spTgt spid="29"/>
                                        </p:tgtEl>
                                        <p:attrNameLst>
                                          <p:attrName>ppt_w</p:attrName>
                                        </p:attrNameLst>
                                      </p:cBhvr>
                                      <p:tavLst>
                                        <p:tav tm="0">
                                          <p:val>
                                            <p:fltVal val="0"/>
                                          </p:val>
                                        </p:tav>
                                        <p:tav tm="100000">
                                          <p:val>
                                            <p:strVal val="#ppt_w"/>
                                          </p:val>
                                        </p:tav>
                                      </p:tavLst>
                                    </p:anim>
                                    <p:anim calcmode="lin" valueType="num">
                                      <p:cBhvr>
                                        <p:cTn id="33" dur="500" fill="hold"/>
                                        <p:tgtEl>
                                          <p:spTgt spid="29"/>
                                        </p:tgtEl>
                                        <p:attrNameLst>
                                          <p:attrName>ppt_h</p:attrName>
                                        </p:attrNameLst>
                                      </p:cBhvr>
                                      <p:tavLst>
                                        <p:tav tm="0">
                                          <p:val>
                                            <p:fltVal val="0"/>
                                          </p:val>
                                        </p:tav>
                                        <p:tav tm="100000">
                                          <p:val>
                                            <p:strVal val="#ppt_h"/>
                                          </p:val>
                                        </p:tav>
                                      </p:tavLst>
                                    </p:anim>
                                    <p:animEffect transition="in" filter="fade">
                                      <p:cBhvr>
                                        <p:cTn id="34" dur="500"/>
                                        <p:tgtEl>
                                          <p:spTgt spid="29"/>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30"/>
                                        </p:tgtEl>
                                        <p:attrNameLst>
                                          <p:attrName>style.visibility</p:attrName>
                                        </p:attrNameLst>
                                      </p:cBhvr>
                                      <p:to>
                                        <p:strVal val="visible"/>
                                      </p:to>
                                    </p:set>
                                    <p:anim calcmode="lin" valueType="num">
                                      <p:cBhvr>
                                        <p:cTn id="37" dur="500" fill="hold"/>
                                        <p:tgtEl>
                                          <p:spTgt spid="30"/>
                                        </p:tgtEl>
                                        <p:attrNameLst>
                                          <p:attrName>ppt_w</p:attrName>
                                        </p:attrNameLst>
                                      </p:cBhvr>
                                      <p:tavLst>
                                        <p:tav tm="0">
                                          <p:val>
                                            <p:fltVal val="0"/>
                                          </p:val>
                                        </p:tav>
                                        <p:tav tm="100000">
                                          <p:val>
                                            <p:strVal val="#ppt_w"/>
                                          </p:val>
                                        </p:tav>
                                      </p:tavLst>
                                    </p:anim>
                                    <p:anim calcmode="lin" valueType="num">
                                      <p:cBhvr>
                                        <p:cTn id="38" dur="500" fill="hold"/>
                                        <p:tgtEl>
                                          <p:spTgt spid="30"/>
                                        </p:tgtEl>
                                        <p:attrNameLst>
                                          <p:attrName>ppt_h</p:attrName>
                                        </p:attrNameLst>
                                      </p:cBhvr>
                                      <p:tavLst>
                                        <p:tav tm="0">
                                          <p:val>
                                            <p:fltVal val="0"/>
                                          </p:val>
                                        </p:tav>
                                        <p:tav tm="100000">
                                          <p:val>
                                            <p:strVal val="#ppt_h"/>
                                          </p:val>
                                        </p:tav>
                                      </p:tavLst>
                                    </p:anim>
                                    <p:animEffect transition="in" filter="fade">
                                      <p:cBhvr>
                                        <p:cTn id="39" dur="500"/>
                                        <p:tgtEl>
                                          <p:spTgt spid="30"/>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31"/>
                                        </p:tgtEl>
                                        <p:attrNameLst>
                                          <p:attrName>style.visibility</p:attrName>
                                        </p:attrNameLst>
                                      </p:cBhvr>
                                      <p:to>
                                        <p:strVal val="visible"/>
                                      </p:to>
                                    </p:set>
                                    <p:anim calcmode="lin" valueType="num">
                                      <p:cBhvr>
                                        <p:cTn id="42" dur="500" fill="hold"/>
                                        <p:tgtEl>
                                          <p:spTgt spid="31"/>
                                        </p:tgtEl>
                                        <p:attrNameLst>
                                          <p:attrName>ppt_w</p:attrName>
                                        </p:attrNameLst>
                                      </p:cBhvr>
                                      <p:tavLst>
                                        <p:tav tm="0">
                                          <p:val>
                                            <p:fltVal val="0"/>
                                          </p:val>
                                        </p:tav>
                                        <p:tav tm="100000">
                                          <p:val>
                                            <p:strVal val="#ppt_w"/>
                                          </p:val>
                                        </p:tav>
                                      </p:tavLst>
                                    </p:anim>
                                    <p:anim calcmode="lin" valueType="num">
                                      <p:cBhvr>
                                        <p:cTn id="43" dur="500" fill="hold"/>
                                        <p:tgtEl>
                                          <p:spTgt spid="31"/>
                                        </p:tgtEl>
                                        <p:attrNameLst>
                                          <p:attrName>ppt_h</p:attrName>
                                        </p:attrNameLst>
                                      </p:cBhvr>
                                      <p:tavLst>
                                        <p:tav tm="0">
                                          <p:val>
                                            <p:fltVal val="0"/>
                                          </p:val>
                                        </p:tav>
                                        <p:tav tm="100000">
                                          <p:val>
                                            <p:strVal val="#ppt_h"/>
                                          </p:val>
                                        </p:tav>
                                      </p:tavLst>
                                    </p:anim>
                                    <p:animEffect transition="in" filter="fade">
                                      <p:cBhvr>
                                        <p:cTn id="44" dur="500"/>
                                        <p:tgtEl>
                                          <p:spTgt spid="31"/>
                                        </p:tgtEl>
                                      </p:cBhvr>
                                    </p:animEffect>
                                  </p:childTnLst>
                                </p:cTn>
                              </p:par>
                            </p:childTnLst>
                          </p:cTn>
                        </p:par>
                        <p:par>
                          <p:cTn id="45" fill="hold">
                            <p:stCondLst>
                              <p:cond delay="500"/>
                            </p:stCondLst>
                            <p:childTnLst>
                              <p:par>
                                <p:cTn id="46" presetID="53" presetClass="entr" presetSubtype="16" fill="hold" grpId="0" nodeType="afterEffect">
                                  <p:stCondLst>
                                    <p:cond delay="0"/>
                                  </p:stCondLst>
                                  <p:iterate type="lt">
                                    <p:tmPct val="10000"/>
                                  </p:iterate>
                                  <p:childTnLst>
                                    <p:set>
                                      <p:cBhvr>
                                        <p:cTn id="47" dur="1" fill="hold">
                                          <p:stCondLst>
                                            <p:cond delay="0"/>
                                          </p:stCondLst>
                                        </p:cTn>
                                        <p:tgtEl>
                                          <p:spTgt spid="32"/>
                                        </p:tgtEl>
                                        <p:attrNameLst>
                                          <p:attrName>style.visibility</p:attrName>
                                        </p:attrNameLst>
                                      </p:cBhvr>
                                      <p:to>
                                        <p:strVal val="visible"/>
                                      </p:to>
                                    </p:set>
                                    <p:anim calcmode="lin" valueType="num">
                                      <p:cBhvr>
                                        <p:cTn id="48" dur="500" fill="hold"/>
                                        <p:tgtEl>
                                          <p:spTgt spid="32"/>
                                        </p:tgtEl>
                                        <p:attrNameLst>
                                          <p:attrName>ppt_w</p:attrName>
                                        </p:attrNameLst>
                                      </p:cBhvr>
                                      <p:tavLst>
                                        <p:tav tm="0">
                                          <p:val>
                                            <p:fltVal val="0"/>
                                          </p:val>
                                        </p:tav>
                                        <p:tav tm="100000">
                                          <p:val>
                                            <p:strVal val="#ppt_w"/>
                                          </p:val>
                                        </p:tav>
                                      </p:tavLst>
                                    </p:anim>
                                    <p:anim calcmode="lin" valueType="num">
                                      <p:cBhvr>
                                        <p:cTn id="49" dur="500" fill="hold"/>
                                        <p:tgtEl>
                                          <p:spTgt spid="32"/>
                                        </p:tgtEl>
                                        <p:attrNameLst>
                                          <p:attrName>ppt_h</p:attrName>
                                        </p:attrNameLst>
                                      </p:cBhvr>
                                      <p:tavLst>
                                        <p:tav tm="0">
                                          <p:val>
                                            <p:fltVal val="0"/>
                                          </p:val>
                                        </p:tav>
                                        <p:tav tm="100000">
                                          <p:val>
                                            <p:strVal val="#ppt_h"/>
                                          </p:val>
                                        </p:tav>
                                      </p:tavLst>
                                    </p:anim>
                                    <p:animEffect transition="in" filter="fade">
                                      <p:cBhvr>
                                        <p:cTn id="50" dur="500"/>
                                        <p:tgtEl>
                                          <p:spTgt spid="32"/>
                                        </p:tgtEl>
                                      </p:cBhvr>
                                    </p:animEffect>
                                  </p:childTnLst>
                                </p:cTn>
                              </p:par>
                            </p:childTnLst>
                          </p:cTn>
                        </p:par>
                        <p:par>
                          <p:cTn id="51" fill="hold">
                            <p:stCondLst>
                              <p:cond delay="1300"/>
                            </p:stCondLst>
                            <p:childTnLst>
                              <p:par>
                                <p:cTn id="52" presetID="12" presetClass="entr" presetSubtype="8" fill="hold" grpId="0" nodeType="afterEffect">
                                  <p:stCondLst>
                                    <p:cond delay="0"/>
                                  </p:stCondLst>
                                  <p:childTnLst>
                                    <p:set>
                                      <p:cBhvr>
                                        <p:cTn id="53" dur="1" fill="hold">
                                          <p:stCondLst>
                                            <p:cond delay="0"/>
                                          </p:stCondLst>
                                        </p:cTn>
                                        <p:tgtEl>
                                          <p:spTgt spid="19"/>
                                        </p:tgtEl>
                                        <p:attrNameLst>
                                          <p:attrName>style.visibility</p:attrName>
                                        </p:attrNameLst>
                                      </p:cBhvr>
                                      <p:to>
                                        <p:strVal val="visible"/>
                                      </p:to>
                                    </p:set>
                                    <p:anim calcmode="lin" valueType="num">
                                      <p:cBhvr additive="base">
                                        <p:cTn id="54" dur="500"/>
                                        <p:tgtEl>
                                          <p:spTgt spid="19"/>
                                        </p:tgtEl>
                                        <p:attrNameLst>
                                          <p:attrName>ppt_x</p:attrName>
                                        </p:attrNameLst>
                                      </p:cBhvr>
                                      <p:tavLst>
                                        <p:tav tm="0">
                                          <p:val>
                                            <p:strVal val="#ppt_x-#ppt_w*1.125000"/>
                                          </p:val>
                                        </p:tav>
                                        <p:tav tm="100000">
                                          <p:val>
                                            <p:strVal val="#ppt_x"/>
                                          </p:val>
                                        </p:tav>
                                      </p:tavLst>
                                    </p:anim>
                                    <p:animEffect transition="in" filter="wipe(right)">
                                      <p:cBhvr>
                                        <p:cTn id="55"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2" grpId="0" animBg="1"/>
      <p:bldP spid="24" grpId="0" animBg="1"/>
      <p:bldP spid="26" grpId="0" animBg="1"/>
      <p:bldP spid="28" grpId="0"/>
      <p:bldP spid="29" grpId="0"/>
      <p:bldP spid="30" grpId="0"/>
      <p:bldP spid="31" grpId="0"/>
      <p:bldP spid="32" grpId="0"/>
      <p:bldP spid="19" grpId="0"/>
    </p:bldLst>
  </p:timing>
</p:sld>
</file>

<file path=ppt/theme/theme1.xml><?xml version="1.0" encoding="utf-8"?>
<a:theme xmlns:a="http://schemas.openxmlformats.org/drawingml/2006/main" name="Office 主题​​">
  <a:themeElements>
    <a:clrScheme name="自定义 62">
      <a:dk1>
        <a:sysClr val="windowText" lastClr="000000"/>
      </a:dk1>
      <a:lt1>
        <a:sysClr val="window" lastClr="FFFFFF"/>
      </a:lt1>
      <a:dk2>
        <a:srgbClr val="44546A"/>
      </a:dk2>
      <a:lt2>
        <a:srgbClr val="E7E6E6"/>
      </a:lt2>
      <a:accent1>
        <a:srgbClr val="0B6863"/>
      </a:accent1>
      <a:accent2>
        <a:srgbClr val="64A816"/>
      </a:accent2>
      <a:accent3>
        <a:srgbClr val="0B6863"/>
      </a:accent3>
      <a:accent4>
        <a:srgbClr val="64A816"/>
      </a:accent4>
      <a:accent5>
        <a:srgbClr val="0B6863"/>
      </a:accent5>
      <a:accent6>
        <a:srgbClr val="64A816"/>
      </a:accent6>
      <a:hlink>
        <a:srgbClr val="0563C1"/>
      </a:hlink>
      <a:folHlink>
        <a:srgbClr val="954F72"/>
      </a:folHlink>
    </a:clrScheme>
    <a:fontScheme name="模板">
      <a:majorFont>
        <a:latin typeface="微软雅黑"/>
        <a:ea typeface="微软雅黑"/>
        <a:cs typeface=""/>
      </a:majorFont>
      <a:minorFont>
        <a:latin typeface="华文细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1316</TotalTime>
  <Words>380</Words>
  <Application>Microsoft Office PowerPoint</Application>
  <PresentationFormat>自定义</PresentationFormat>
  <Paragraphs>51</Paragraphs>
  <Slides>5</Slides>
  <Notes>5</Notes>
  <HiddenSlides>0</HiddenSlides>
  <MMClips>0</MMClips>
  <ScaleCrop>false</ScaleCrop>
  <HeadingPairs>
    <vt:vector size="4" baseType="variant">
      <vt:variant>
        <vt:lpstr>主题</vt:lpstr>
      </vt:variant>
      <vt:variant>
        <vt:i4>1</vt:i4>
      </vt:variant>
      <vt:variant>
        <vt:lpstr>幻灯片标题</vt:lpstr>
      </vt:variant>
      <vt:variant>
        <vt:i4>5</vt:i4>
      </vt:variant>
    </vt:vector>
  </HeadingPairs>
  <TitlesOfParts>
    <vt:vector size="6" baseType="lpstr">
      <vt:lpstr>Office 主题​​</vt:lpstr>
      <vt:lpstr>幻灯片 1</vt:lpstr>
      <vt:lpstr>幻灯片 2</vt:lpstr>
      <vt:lpstr>幻灯片 3</vt:lpstr>
      <vt:lpstr>幻灯片 4</vt:lpstr>
      <vt:lpstr>幻灯片 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简洁微立体</dc:title>
  <dc:creator>第一PPT模板网-WWW.1PPT.COM</dc:creator>
  <cp:keywords>第一PPT模板网-WWW.1PPT.COM</cp:keywords>
  <cp:lastModifiedBy>user</cp:lastModifiedBy>
  <cp:revision>134</cp:revision>
  <dcterms:created xsi:type="dcterms:W3CDTF">2016-10-31T09:21:16Z</dcterms:created>
  <dcterms:modified xsi:type="dcterms:W3CDTF">2018-01-22T07:55:04Z</dcterms:modified>
</cp:coreProperties>
</file>