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wdp" ContentType="image/vnd.ms-photo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01" r:id="rId2"/>
    <p:sldId id="351" r:id="rId3"/>
    <p:sldId id="305" r:id="rId4"/>
    <p:sldId id="303" r:id="rId5"/>
    <p:sldId id="342" r:id="rId6"/>
  </p:sldIdLst>
  <p:sldSz cx="11522075" cy="6480175"/>
  <p:notesSz cx="6858000" cy="9144000"/>
  <p:custDataLst>
    <p:tags r:id="rId8"/>
  </p:custDataLst>
  <p:defaultTextStyle>
    <a:defPPr>
      <a:defRPr lang="fr-FR"/>
    </a:defPPr>
    <a:lvl1pPr marL="0" algn="l" defTabSz="102854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14273" algn="l" defTabSz="102854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28546" algn="l" defTabSz="102854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42819" algn="l" defTabSz="102854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57092" algn="l" defTabSz="102854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71365" algn="l" defTabSz="102854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85638" algn="l" defTabSz="102854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99911" algn="l" defTabSz="102854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14184" algn="l" defTabSz="102854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275" userDrawn="1">
          <p15:clr>
            <a:srgbClr val="A4A3A4"/>
          </p15:clr>
        </p15:guide>
        <p15:guide id="2" pos="7726" userDrawn="1">
          <p15:clr>
            <a:srgbClr val="A4A3A4"/>
          </p15:clr>
        </p15:guide>
        <p15:guide id="3" orient="horz" pos="692" userDrawn="1">
          <p15:clr>
            <a:srgbClr val="A4A3A4"/>
          </p15:clr>
        </p15:guide>
        <p15:guide id="4" pos="51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B97EF"/>
    <a:srgbClr val="58595B"/>
    <a:srgbClr val="5DB72C"/>
    <a:srgbClr val="3B3B3D"/>
    <a:srgbClr val="76B62A"/>
    <a:srgbClr val="05BDCE"/>
    <a:srgbClr val="FC453A"/>
    <a:srgbClr val="F3A808"/>
    <a:srgbClr val="90CD48"/>
    <a:srgbClr val="C7C5C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850" autoAdjust="0"/>
    <p:restoredTop sz="92365" autoAdjust="0"/>
  </p:normalViewPr>
  <p:slideViewPr>
    <p:cSldViewPr>
      <p:cViewPr>
        <p:scale>
          <a:sx n="110" d="100"/>
          <a:sy n="110" d="100"/>
        </p:scale>
        <p:origin x="-1176" y="-84"/>
      </p:cViewPr>
      <p:guideLst>
        <p:guide orient="horz" pos="2020"/>
        <p:guide orient="horz" pos="327"/>
        <p:guide pos="3650"/>
        <p:guide pos="24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7" d="100"/>
        <a:sy n="147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3072A0-D8E9-4771-82D0-D36BEED68678}" type="datetimeFigureOut">
              <a:rPr lang="zh-CN" altLang="en-US" smtClean="0"/>
              <a:pPr/>
              <a:t>2018/11/13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E86CE7-54B7-4226-80CF-29E24D83A39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32754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31963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1pPr>
    <a:lvl2pPr marL="215981" algn="l" defTabSz="431963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2pPr>
    <a:lvl3pPr marL="431963" algn="l" defTabSz="431963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3pPr>
    <a:lvl4pPr marL="647944" algn="l" defTabSz="431963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4pPr>
    <a:lvl5pPr marL="863925" algn="l" defTabSz="431963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5pPr>
    <a:lvl6pPr marL="1079906" algn="l" defTabSz="431963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6pPr>
    <a:lvl7pPr marL="1295888" algn="l" defTabSz="431963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7pPr>
    <a:lvl8pPr marL="1511869" algn="l" defTabSz="431963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8pPr>
    <a:lvl9pPr marL="1727850" algn="l" defTabSz="431963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E86CE7-54B7-4226-80CF-29E24D83A393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061883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F456E-4B5F-483E-AAF0-0D6AA3A6C0A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311333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F456E-4B5F-483E-AAF0-0D6AA3A6C0A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680243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F456E-4B5F-483E-AAF0-0D6AA3A6C0A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31773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F456E-4B5F-483E-AAF0-0D6AA3A6C0A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49121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64156" y="2013055"/>
            <a:ext cx="9793764" cy="1389037"/>
          </a:xfrm>
        </p:spPr>
        <p:txBody>
          <a:bodyPr/>
          <a:lstStyle/>
          <a:p>
            <a:endParaRPr lang="fr-BE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728311" y="3672099"/>
            <a:ext cx="8065453" cy="16560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142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285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428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570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71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856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999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141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fr-BE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13/11/2018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3341584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76104" y="259508"/>
            <a:ext cx="10369867" cy="1080029"/>
          </a:xfrm>
          <a:prstGeom prst="rect">
            <a:avLst/>
          </a:prstGeom>
        </p:spPr>
        <p:txBody>
          <a:bodyPr vert="horz" lIns="102855" tIns="51427" rIns="102855" bIns="51427" rtlCol="0" anchor="ctr">
            <a:normAutofit/>
          </a:bodyPr>
          <a:lstStyle/>
          <a:p>
            <a:endParaRPr lang="fr-BE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6104" y="1512042"/>
            <a:ext cx="10369867" cy="4276616"/>
          </a:xfrm>
          <a:prstGeom prst="rect">
            <a:avLst/>
          </a:prstGeom>
        </p:spPr>
        <p:txBody>
          <a:bodyPr vert="horz" lIns="102855" tIns="51427" rIns="102855" bIns="51427" rtlCol="0">
            <a:normAutofit/>
          </a:bodyPr>
          <a:lstStyle/>
          <a:p>
            <a:pPr lvl="0"/>
            <a:endParaRPr lang="fr-BE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76104" y="6006163"/>
            <a:ext cx="2688484" cy="345010"/>
          </a:xfrm>
          <a:prstGeom prst="rect">
            <a:avLst/>
          </a:prstGeom>
        </p:spPr>
        <p:txBody>
          <a:bodyPr vert="horz" lIns="102855" tIns="51427" rIns="102855" bIns="51427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13/11/2018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36709" y="6006163"/>
            <a:ext cx="3648657" cy="345010"/>
          </a:xfrm>
          <a:prstGeom prst="rect">
            <a:avLst/>
          </a:prstGeom>
        </p:spPr>
        <p:txBody>
          <a:bodyPr vert="horz" lIns="102855" tIns="51427" rIns="102855" bIns="51427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57487" y="6006163"/>
            <a:ext cx="2688484" cy="345010"/>
          </a:xfrm>
          <a:prstGeom prst="rect">
            <a:avLst/>
          </a:prstGeom>
        </p:spPr>
        <p:txBody>
          <a:bodyPr vert="horz" lIns="102855" tIns="51427" rIns="102855" bIns="51427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defTabSz="1028546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5705" indent="-385705" algn="l" defTabSz="1028546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35694" indent="-321420" algn="l" defTabSz="1028546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682" indent="-257136" algn="l" defTabSz="1028546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99955" indent="-257136" algn="l" defTabSz="1028546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14229" indent="-257136" algn="l" defTabSz="1028546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28502" indent="-257136" algn="l" defTabSz="102854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42775" indent="-257136" algn="l" defTabSz="102854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857048" indent="-257136" algn="l" defTabSz="102854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371321" indent="-257136" algn="l" defTabSz="102854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02854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4273" algn="l" defTabSz="102854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28546" algn="l" defTabSz="102854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42819" algn="l" defTabSz="102854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92" algn="l" defTabSz="102854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71365" algn="l" defTabSz="102854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85638" algn="l" defTabSz="102854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99911" algn="l" defTabSz="102854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14184" algn="l" defTabSz="102854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9.wdp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ZoneTexte 18"/>
          <p:cNvSpPr txBox="1"/>
          <p:nvPr/>
        </p:nvSpPr>
        <p:spPr>
          <a:xfrm>
            <a:off x="4554681" y="5859359"/>
            <a:ext cx="2412969" cy="274450"/>
          </a:xfrm>
          <a:prstGeom prst="rect">
            <a:avLst/>
          </a:prstGeom>
          <a:noFill/>
        </p:spPr>
        <p:txBody>
          <a:bodyPr wrap="square" lIns="43196" tIns="21598" rIns="43196" bIns="21598" rtlCol="0">
            <a:spAutoFit/>
          </a:bodyPr>
          <a:lstStyle/>
          <a:p>
            <a:pPr algn="ctr"/>
            <a:r>
              <a:rPr lang="fr-FR" sz="15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2018</a:t>
            </a:r>
            <a:r>
              <a:rPr lang="en-US" sz="15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.11.13</a:t>
            </a:r>
          </a:p>
        </p:txBody>
      </p:sp>
      <p:sp>
        <p:nvSpPr>
          <p:cNvPr id="14" name="TextBox 5"/>
          <p:cNvSpPr txBox="1"/>
          <p:nvPr/>
        </p:nvSpPr>
        <p:spPr>
          <a:xfrm>
            <a:off x="2460764" y="3307217"/>
            <a:ext cx="5926004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4200" dirty="0" smtClean="0">
                <a:latin typeface="+mn-ea"/>
              </a:rPr>
              <a:t>系统</a:t>
            </a:r>
            <a:endParaRPr lang="en-US" sz="4200" dirty="0">
              <a:latin typeface="+mn-ea"/>
            </a:endParaRPr>
          </a:p>
        </p:txBody>
      </p:sp>
      <p:sp>
        <p:nvSpPr>
          <p:cNvPr id="7" name="Freeform 5"/>
          <p:cNvSpPr>
            <a:spLocks noEditPoints="1"/>
          </p:cNvSpPr>
          <p:nvPr/>
        </p:nvSpPr>
        <p:spPr bwMode="auto">
          <a:xfrm>
            <a:off x="2617765" y="954071"/>
            <a:ext cx="384794" cy="365217"/>
          </a:xfrm>
          <a:custGeom>
            <a:avLst/>
            <a:gdLst>
              <a:gd name="T0" fmla="*/ 168 w 214"/>
              <a:gd name="T1" fmla="*/ 88 h 203"/>
              <a:gd name="T2" fmla="*/ 185 w 214"/>
              <a:gd name="T3" fmla="*/ 29 h 203"/>
              <a:gd name="T4" fmla="*/ 122 w 214"/>
              <a:gd name="T5" fmla="*/ 52 h 203"/>
              <a:gd name="T6" fmla="*/ 65 w 214"/>
              <a:gd name="T7" fmla="*/ 6 h 203"/>
              <a:gd name="T8" fmla="*/ 7 w 214"/>
              <a:gd name="T9" fmla="*/ 67 h 203"/>
              <a:gd name="T10" fmla="*/ 28 w 214"/>
              <a:gd name="T11" fmla="*/ 100 h 203"/>
              <a:gd name="T12" fmla="*/ 29 w 214"/>
              <a:gd name="T13" fmla="*/ 183 h 203"/>
              <a:gd name="T14" fmla="*/ 95 w 214"/>
              <a:gd name="T15" fmla="*/ 154 h 203"/>
              <a:gd name="T16" fmla="*/ 121 w 214"/>
              <a:gd name="T17" fmla="*/ 197 h 203"/>
              <a:gd name="T18" fmla="*/ 208 w 214"/>
              <a:gd name="T19" fmla="*/ 149 h 203"/>
              <a:gd name="T20" fmla="*/ 171 w 214"/>
              <a:gd name="T21" fmla="*/ 59 h 203"/>
              <a:gd name="T22" fmla="*/ 179 w 214"/>
              <a:gd name="T23" fmla="*/ 41 h 203"/>
              <a:gd name="T24" fmla="*/ 144 w 214"/>
              <a:gd name="T25" fmla="*/ 54 h 203"/>
              <a:gd name="T26" fmla="*/ 169 w 214"/>
              <a:gd name="T27" fmla="*/ 64 h 203"/>
              <a:gd name="T28" fmla="*/ 143 w 214"/>
              <a:gd name="T29" fmla="*/ 54 h 203"/>
              <a:gd name="T30" fmla="*/ 138 w 214"/>
              <a:gd name="T31" fmla="*/ 56 h 203"/>
              <a:gd name="T32" fmla="*/ 158 w 214"/>
              <a:gd name="T33" fmla="*/ 86 h 203"/>
              <a:gd name="T34" fmla="*/ 125 w 214"/>
              <a:gd name="T35" fmla="*/ 61 h 203"/>
              <a:gd name="T36" fmla="*/ 45 w 214"/>
              <a:gd name="T37" fmla="*/ 173 h 203"/>
              <a:gd name="T38" fmla="*/ 59 w 214"/>
              <a:gd name="T39" fmla="*/ 164 h 203"/>
              <a:gd name="T40" fmla="*/ 45 w 214"/>
              <a:gd name="T41" fmla="*/ 173 h 203"/>
              <a:gd name="T42" fmla="*/ 61 w 214"/>
              <a:gd name="T43" fmla="*/ 162 h 203"/>
              <a:gd name="T44" fmla="*/ 59 w 214"/>
              <a:gd name="T45" fmla="*/ 148 h 203"/>
              <a:gd name="T46" fmla="*/ 70 w 214"/>
              <a:gd name="T47" fmla="*/ 158 h 203"/>
              <a:gd name="T48" fmla="*/ 74 w 214"/>
              <a:gd name="T49" fmla="*/ 156 h 203"/>
              <a:gd name="T50" fmla="*/ 60 w 214"/>
              <a:gd name="T51" fmla="*/ 145 h 203"/>
              <a:gd name="T52" fmla="*/ 84 w 214"/>
              <a:gd name="T53" fmla="*/ 149 h 203"/>
              <a:gd name="T54" fmla="*/ 95 w 214"/>
              <a:gd name="T55" fmla="*/ 142 h 203"/>
              <a:gd name="T56" fmla="*/ 67 w 214"/>
              <a:gd name="T57" fmla="*/ 133 h 203"/>
              <a:gd name="T58" fmla="*/ 69 w 214"/>
              <a:gd name="T59" fmla="*/ 121 h 203"/>
              <a:gd name="T60" fmla="*/ 21 w 214"/>
              <a:gd name="T61" fmla="*/ 76 h 203"/>
              <a:gd name="T62" fmla="*/ 95 w 214"/>
              <a:gd name="T63" fmla="*/ 142 h 203"/>
              <a:gd name="T64" fmla="*/ 103 w 214"/>
              <a:gd name="T65" fmla="*/ 146 h 203"/>
              <a:gd name="T66" fmla="*/ 116 w 214"/>
              <a:gd name="T67" fmla="*/ 182 h 203"/>
              <a:gd name="T68" fmla="*/ 27 w 214"/>
              <a:gd name="T69" fmla="*/ 77 h 203"/>
              <a:gd name="T70" fmla="*/ 39 w 214"/>
              <a:gd name="T71" fmla="*/ 79 h 203"/>
              <a:gd name="T72" fmla="*/ 124 w 214"/>
              <a:gd name="T73" fmla="*/ 157 h 203"/>
              <a:gd name="T74" fmla="*/ 48 w 214"/>
              <a:gd name="T75" fmla="*/ 81 h 203"/>
              <a:gd name="T76" fmla="*/ 71 w 214"/>
              <a:gd name="T77" fmla="*/ 84 h 203"/>
              <a:gd name="T78" fmla="*/ 127 w 214"/>
              <a:gd name="T79" fmla="*/ 144 h 203"/>
              <a:gd name="T80" fmla="*/ 133 w 214"/>
              <a:gd name="T81" fmla="*/ 129 h 203"/>
              <a:gd name="T82" fmla="*/ 72 w 214"/>
              <a:gd name="T83" fmla="*/ 77 h 203"/>
              <a:gd name="T84" fmla="*/ 117 w 214"/>
              <a:gd name="T85" fmla="*/ 103 h 203"/>
              <a:gd name="T86" fmla="*/ 138 w 214"/>
              <a:gd name="T87" fmla="*/ 128 h 203"/>
              <a:gd name="T88" fmla="*/ 167 w 214"/>
              <a:gd name="T89" fmla="*/ 133 h 203"/>
              <a:gd name="T90" fmla="*/ 72 w 214"/>
              <a:gd name="T91" fmla="*/ 60 h 203"/>
              <a:gd name="T92" fmla="*/ 178 w 214"/>
              <a:gd name="T93" fmla="*/ 137 h 203"/>
              <a:gd name="T94" fmla="*/ 188 w 214"/>
              <a:gd name="T95" fmla="*/ 138 h 203"/>
              <a:gd name="T96" fmla="*/ 73 w 214"/>
              <a:gd name="T97" fmla="*/ 16 h 203"/>
              <a:gd name="T98" fmla="*/ 116 w 214"/>
              <a:gd name="T99" fmla="*/ 62 h 203"/>
              <a:gd name="T100" fmla="*/ 141 w 214"/>
              <a:gd name="T101" fmla="*/ 81 h 203"/>
              <a:gd name="T102" fmla="*/ 154 w 214"/>
              <a:gd name="T103" fmla="*/ 94 h 203"/>
              <a:gd name="T104" fmla="*/ 194 w 214"/>
              <a:gd name="T105" fmla="*/ 139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14" h="203">
                <a:moveTo>
                  <a:pt x="210" y="140"/>
                </a:moveTo>
                <a:cubicBezTo>
                  <a:pt x="196" y="129"/>
                  <a:pt x="162" y="108"/>
                  <a:pt x="168" y="88"/>
                </a:cubicBezTo>
                <a:cubicBezTo>
                  <a:pt x="174" y="70"/>
                  <a:pt x="185" y="53"/>
                  <a:pt x="191" y="35"/>
                </a:cubicBezTo>
                <a:cubicBezTo>
                  <a:pt x="192" y="31"/>
                  <a:pt x="189" y="27"/>
                  <a:pt x="185" y="29"/>
                </a:cubicBezTo>
                <a:cubicBezTo>
                  <a:pt x="175" y="32"/>
                  <a:pt x="164" y="36"/>
                  <a:pt x="154" y="40"/>
                </a:cubicBezTo>
                <a:cubicBezTo>
                  <a:pt x="146" y="43"/>
                  <a:pt x="130" y="53"/>
                  <a:pt x="122" y="52"/>
                </a:cubicBezTo>
                <a:cubicBezTo>
                  <a:pt x="105" y="50"/>
                  <a:pt x="84" y="15"/>
                  <a:pt x="73" y="3"/>
                </a:cubicBezTo>
                <a:cubicBezTo>
                  <a:pt x="70" y="0"/>
                  <a:pt x="66" y="2"/>
                  <a:pt x="65" y="6"/>
                </a:cubicBezTo>
                <a:cubicBezTo>
                  <a:pt x="63" y="30"/>
                  <a:pt x="63" y="53"/>
                  <a:pt x="66" y="77"/>
                </a:cubicBezTo>
                <a:cubicBezTo>
                  <a:pt x="47" y="69"/>
                  <a:pt x="27" y="65"/>
                  <a:pt x="7" y="67"/>
                </a:cubicBezTo>
                <a:cubicBezTo>
                  <a:pt x="2" y="67"/>
                  <a:pt x="0" y="72"/>
                  <a:pt x="3" y="75"/>
                </a:cubicBezTo>
                <a:cubicBezTo>
                  <a:pt x="11" y="84"/>
                  <a:pt x="19" y="92"/>
                  <a:pt x="28" y="100"/>
                </a:cubicBezTo>
                <a:cubicBezTo>
                  <a:pt x="34" y="105"/>
                  <a:pt x="52" y="116"/>
                  <a:pt x="55" y="123"/>
                </a:cubicBezTo>
                <a:cubicBezTo>
                  <a:pt x="61" y="138"/>
                  <a:pt x="36" y="169"/>
                  <a:pt x="29" y="183"/>
                </a:cubicBezTo>
                <a:cubicBezTo>
                  <a:pt x="27" y="188"/>
                  <a:pt x="31" y="192"/>
                  <a:pt x="36" y="190"/>
                </a:cubicBezTo>
                <a:cubicBezTo>
                  <a:pt x="56" y="179"/>
                  <a:pt x="76" y="167"/>
                  <a:pt x="95" y="154"/>
                </a:cubicBezTo>
                <a:cubicBezTo>
                  <a:pt x="100" y="169"/>
                  <a:pt x="106" y="184"/>
                  <a:pt x="112" y="199"/>
                </a:cubicBezTo>
                <a:cubicBezTo>
                  <a:pt x="114" y="203"/>
                  <a:pt x="120" y="201"/>
                  <a:pt x="121" y="197"/>
                </a:cubicBezTo>
                <a:cubicBezTo>
                  <a:pt x="127" y="178"/>
                  <a:pt x="133" y="158"/>
                  <a:pt x="139" y="139"/>
                </a:cubicBezTo>
                <a:cubicBezTo>
                  <a:pt x="162" y="146"/>
                  <a:pt x="184" y="149"/>
                  <a:pt x="208" y="149"/>
                </a:cubicBezTo>
                <a:cubicBezTo>
                  <a:pt x="213" y="149"/>
                  <a:pt x="214" y="142"/>
                  <a:pt x="210" y="140"/>
                </a:cubicBezTo>
                <a:close/>
                <a:moveTo>
                  <a:pt x="171" y="59"/>
                </a:moveTo>
                <a:cubicBezTo>
                  <a:pt x="167" y="56"/>
                  <a:pt x="163" y="52"/>
                  <a:pt x="158" y="49"/>
                </a:cubicBezTo>
                <a:cubicBezTo>
                  <a:pt x="165" y="46"/>
                  <a:pt x="172" y="44"/>
                  <a:pt x="179" y="41"/>
                </a:cubicBezTo>
                <a:cubicBezTo>
                  <a:pt x="176" y="47"/>
                  <a:pt x="174" y="53"/>
                  <a:pt x="171" y="59"/>
                </a:cubicBezTo>
                <a:close/>
                <a:moveTo>
                  <a:pt x="144" y="54"/>
                </a:moveTo>
                <a:cubicBezTo>
                  <a:pt x="147" y="53"/>
                  <a:pt x="151" y="51"/>
                  <a:pt x="154" y="50"/>
                </a:cubicBezTo>
                <a:cubicBezTo>
                  <a:pt x="159" y="55"/>
                  <a:pt x="164" y="59"/>
                  <a:pt x="169" y="64"/>
                </a:cubicBezTo>
                <a:cubicBezTo>
                  <a:pt x="168" y="66"/>
                  <a:pt x="167" y="69"/>
                  <a:pt x="166" y="72"/>
                </a:cubicBezTo>
                <a:cubicBezTo>
                  <a:pt x="158" y="67"/>
                  <a:pt x="150" y="61"/>
                  <a:pt x="143" y="54"/>
                </a:cubicBezTo>
                <a:cubicBezTo>
                  <a:pt x="144" y="54"/>
                  <a:pt x="144" y="54"/>
                  <a:pt x="144" y="54"/>
                </a:cubicBezTo>
                <a:close/>
                <a:moveTo>
                  <a:pt x="138" y="56"/>
                </a:moveTo>
                <a:cubicBezTo>
                  <a:pt x="145" y="65"/>
                  <a:pt x="153" y="72"/>
                  <a:pt x="163" y="77"/>
                </a:cubicBezTo>
                <a:cubicBezTo>
                  <a:pt x="162" y="80"/>
                  <a:pt x="160" y="83"/>
                  <a:pt x="158" y="86"/>
                </a:cubicBezTo>
                <a:cubicBezTo>
                  <a:pt x="154" y="83"/>
                  <a:pt x="149" y="80"/>
                  <a:pt x="145" y="76"/>
                </a:cubicBezTo>
                <a:cubicBezTo>
                  <a:pt x="138" y="71"/>
                  <a:pt x="131" y="66"/>
                  <a:pt x="125" y="61"/>
                </a:cubicBezTo>
                <a:cubicBezTo>
                  <a:pt x="129" y="60"/>
                  <a:pt x="134" y="58"/>
                  <a:pt x="138" y="56"/>
                </a:cubicBezTo>
                <a:close/>
                <a:moveTo>
                  <a:pt x="45" y="173"/>
                </a:moveTo>
                <a:cubicBezTo>
                  <a:pt x="48" y="169"/>
                  <a:pt x="50" y="164"/>
                  <a:pt x="53" y="160"/>
                </a:cubicBezTo>
                <a:cubicBezTo>
                  <a:pt x="55" y="161"/>
                  <a:pt x="57" y="163"/>
                  <a:pt x="59" y="164"/>
                </a:cubicBezTo>
                <a:cubicBezTo>
                  <a:pt x="59" y="165"/>
                  <a:pt x="59" y="165"/>
                  <a:pt x="60" y="165"/>
                </a:cubicBezTo>
                <a:cubicBezTo>
                  <a:pt x="55" y="168"/>
                  <a:pt x="50" y="170"/>
                  <a:pt x="45" y="173"/>
                </a:cubicBezTo>
                <a:close/>
                <a:moveTo>
                  <a:pt x="61" y="164"/>
                </a:moveTo>
                <a:cubicBezTo>
                  <a:pt x="62" y="163"/>
                  <a:pt x="62" y="162"/>
                  <a:pt x="61" y="162"/>
                </a:cubicBezTo>
                <a:cubicBezTo>
                  <a:pt x="59" y="160"/>
                  <a:pt x="57" y="158"/>
                  <a:pt x="55" y="156"/>
                </a:cubicBezTo>
                <a:cubicBezTo>
                  <a:pt x="56" y="153"/>
                  <a:pt x="57" y="151"/>
                  <a:pt x="59" y="148"/>
                </a:cubicBezTo>
                <a:cubicBezTo>
                  <a:pt x="61" y="150"/>
                  <a:pt x="63" y="152"/>
                  <a:pt x="66" y="154"/>
                </a:cubicBezTo>
                <a:cubicBezTo>
                  <a:pt x="67" y="156"/>
                  <a:pt x="69" y="157"/>
                  <a:pt x="70" y="158"/>
                </a:cubicBezTo>
                <a:cubicBezTo>
                  <a:pt x="67" y="160"/>
                  <a:pt x="64" y="162"/>
                  <a:pt x="61" y="164"/>
                </a:cubicBezTo>
                <a:close/>
                <a:moveTo>
                  <a:pt x="74" y="156"/>
                </a:moveTo>
                <a:cubicBezTo>
                  <a:pt x="72" y="154"/>
                  <a:pt x="69" y="153"/>
                  <a:pt x="67" y="151"/>
                </a:cubicBezTo>
                <a:cubicBezTo>
                  <a:pt x="65" y="149"/>
                  <a:pt x="62" y="147"/>
                  <a:pt x="60" y="145"/>
                </a:cubicBezTo>
                <a:cubicBezTo>
                  <a:pt x="62" y="142"/>
                  <a:pt x="63" y="139"/>
                  <a:pt x="65" y="136"/>
                </a:cubicBezTo>
                <a:cubicBezTo>
                  <a:pt x="71" y="141"/>
                  <a:pt x="77" y="146"/>
                  <a:pt x="84" y="149"/>
                </a:cubicBezTo>
                <a:cubicBezTo>
                  <a:pt x="80" y="152"/>
                  <a:pt x="77" y="154"/>
                  <a:pt x="74" y="156"/>
                </a:cubicBezTo>
                <a:close/>
                <a:moveTo>
                  <a:pt x="95" y="142"/>
                </a:moveTo>
                <a:cubicBezTo>
                  <a:pt x="92" y="144"/>
                  <a:pt x="90" y="145"/>
                  <a:pt x="87" y="147"/>
                </a:cubicBezTo>
                <a:cubicBezTo>
                  <a:pt x="80" y="142"/>
                  <a:pt x="73" y="137"/>
                  <a:pt x="67" y="133"/>
                </a:cubicBezTo>
                <a:cubicBezTo>
                  <a:pt x="68" y="131"/>
                  <a:pt x="68" y="129"/>
                  <a:pt x="69" y="127"/>
                </a:cubicBezTo>
                <a:cubicBezTo>
                  <a:pt x="70" y="126"/>
                  <a:pt x="70" y="123"/>
                  <a:pt x="69" y="121"/>
                </a:cubicBezTo>
                <a:cubicBezTo>
                  <a:pt x="51" y="107"/>
                  <a:pt x="34" y="92"/>
                  <a:pt x="18" y="76"/>
                </a:cubicBezTo>
                <a:cubicBezTo>
                  <a:pt x="19" y="76"/>
                  <a:pt x="20" y="76"/>
                  <a:pt x="21" y="76"/>
                </a:cubicBezTo>
                <a:cubicBezTo>
                  <a:pt x="46" y="98"/>
                  <a:pt x="71" y="120"/>
                  <a:pt x="97" y="141"/>
                </a:cubicBezTo>
                <a:cubicBezTo>
                  <a:pt x="96" y="141"/>
                  <a:pt x="96" y="141"/>
                  <a:pt x="95" y="142"/>
                </a:cubicBezTo>
                <a:close/>
                <a:moveTo>
                  <a:pt x="116" y="182"/>
                </a:moveTo>
                <a:cubicBezTo>
                  <a:pt x="111" y="170"/>
                  <a:pt x="107" y="158"/>
                  <a:pt x="103" y="146"/>
                </a:cubicBezTo>
                <a:cubicBezTo>
                  <a:pt x="109" y="151"/>
                  <a:pt x="116" y="156"/>
                  <a:pt x="122" y="161"/>
                </a:cubicBezTo>
                <a:cubicBezTo>
                  <a:pt x="120" y="168"/>
                  <a:pt x="118" y="175"/>
                  <a:pt x="116" y="182"/>
                </a:cubicBezTo>
                <a:close/>
                <a:moveTo>
                  <a:pt x="124" y="157"/>
                </a:moveTo>
                <a:cubicBezTo>
                  <a:pt x="93" y="129"/>
                  <a:pt x="60" y="102"/>
                  <a:pt x="27" y="77"/>
                </a:cubicBezTo>
                <a:cubicBezTo>
                  <a:pt x="31" y="77"/>
                  <a:pt x="35" y="78"/>
                  <a:pt x="39" y="79"/>
                </a:cubicBezTo>
                <a:cubicBezTo>
                  <a:pt x="39" y="79"/>
                  <a:pt x="39" y="79"/>
                  <a:pt x="39" y="79"/>
                </a:cubicBezTo>
                <a:cubicBezTo>
                  <a:pt x="69" y="102"/>
                  <a:pt x="97" y="125"/>
                  <a:pt x="126" y="148"/>
                </a:cubicBezTo>
                <a:cubicBezTo>
                  <a:pt x="125" y="151"/>
                  <a:pt x="124" y="154"/>
                  <a:pt x="124" y="157"/>
                </a:cubicBezTo>
                <a:close/>
                <a:moveTo>
                  <a:pt x="127" y="144"/>
                </a:moveTo>
                <a:cubicBezTo>
                  <a:pt x="102" y="121"/>
                  <a:pt x="75" y="100"/>
                  <a:pt x="48" y="81"/>
                </a:cubicBezTo>
                <a:cubicBezTo>
                  <a:pt x="53" y="82"/>
                  <a:pt x="59" y="85"/>
                  <a:pt x="64" y="87"/>
                </a:cubicBezTo>
                <a:cubicBezTo>
                  <a:pt x="68" y="89"/>
                  <a:pt x="70" y="87"/>
                  <a:pt x="71" y="84"/>
                </a:cubicBezTo>
                <a:cubicBezTo>
                  <a:pt x="91" y="101"/>
                  <a:pt x="111" y="117"/>
                  <a:pt x="131" y="133"/>
                </a:cubicBezTo>
                <a:cubicBezTo>
                  <a:pt x="130" y="137"/>
                  <a:pt x="129" y="141"/>
                  <a:pt x="127" y="144"/>
                </a:cubicBezTo>
                <a:close/>
                <a:moveTo>
                  <a:pt x="138" y="128"/>
                </a:moveTo>
                <a:cubicBezTo>
                  <a:pt x="136" y="127"/>
                  <a:pt x="134" y="128"/>
                  <a:pt x="133" y="129"/>
                </a:cubicBezTo>
                <a:cubicBezTo>
                  <a:pt x="113" y="112"/>
                  <a:pt x="92" y="96"/>
                  <a:pt x="72" y="79"/>
                </a:cubicBezTo>
                <a:cubicBezTo>
                  <a:pt x="72" y="78"/>
                  <a:pt x="72" y="78"/>
                  <a:pt x="72" y="77"/>
                </a:cubicBezTo>
                <a:cubicBezTo>
                  <a:pt x="72" y="73"/>
                  <a:pt x="72" y="69"/>
                  <a:pt x="72" y="66"/>
                </a:cubicBezTo>
                <a:cubicBezTo>
                  <a:pt x="86" y="79"/>
                  <a:pt x="101" y="91"/>
                  <a:pt x="117" y="103"/>
                </a:cubicBezTo>
                <a:cubicBezTo>
                  <a:pt x="130" y="113"/>
                  <a:pt x="142" y="125"/>
                  <a:pt x="157" y="133"/>
                </a:cubicBezTo>
                <a:cubicBezTo>
                  <a:pt x="150" y="132"/>
                  <a:pt x="144" y="130"/>
                  <a:pt x="138" y="128"/>
                </a:cubicBezTo>
                <a:close/>
                <a:moveTo>
                  <a:pt x="167" y="136"/>
                </a:moveTo>
                <a:cubicBezTo>
                  <a:pt x="168" y="135"/>
                  <a:pt x="168" y="134"/>
                  <a:pt x="167" y="133"/>
                </a:cubicBezTo>
                <a:cubicBezTo>
                  <a:pt x="153" y="119"/>
                  <a:pt x="136" y="109"/>
                  <a:pt x="121" y="98"/>
                </a:cubicBezTo>
                <a:cubicBezTo>
                  <a:pt x="105" y="85"/>
                  <a:pt x="88" y="72"/>
                  <a:pt x="72" y="60"/>
                </a:cubicBezTo>
                <a:cubicBezTo>
                  <a:pt x="72" y="54"/>
                  <a:pt x="72" y="48"/>
                  <a:pt x="72" y="43"/>
                </a:cubicBezTo>
                <a:cubicBezTo>
                  <a:pt x="108" y="74"/>
                  <a:pt x="142" y="106"/>
                  <a:pt x="178" y="137"/>
                </a:cubicBezTo>
                <a:cubicBezTo>
                  <a:pt x="174" y="137"/>
                  <a:pt x="171" y="136"/>
                  <a:pt x="167" y="136"/>
                </a:cubicBezTo>
                <a:close/>
                <a:moveTo>
                  <a:pt x="188" y="138"/>
                </a:moveTo>
                <a:cubicBezTo>
                  <a:pt x="152" y="102"/>
                  <a:pt x="112" y="69"/>
                  <a:pt x="72" y="37"/>
                </a:cubicBezTo>
                <a:cubicBezTo>
                  <a:pt x="72" y="30"/>
                  <a:pt x="73" y="23"/>
                  <a:pt x="73" y="16"/>
                </a:cubicBezTo>
                <a:cubicBezTo>
                  <a:pt x="81" y="25"/>
                  <a:pt x="89" y="34"/>
                  <a:pt x="97" y="43"/>
                </a:cubicBezTo>
                <a:cubicBezTo>
                  <a:pt x="101" y="49"/>
                  <a:pt x="108" y="60"/>
                  <a:pt x="116" y="62"/>
                </a:cubicBezTo>
                <a:cubicBezTo>
                  <a:pt x="117" y="62"/>
                  <a:pt x="117" y="62"/>
                  <a:pt x="118" y="62"/>
                </a:cubicBezTo>
                <a:cubicBezTo>
                  <a:pt x="126" y="68"/>
                  <a:pt x="134" y="75"/>
                  <a:pt x="141" y="81"/>
                </a:cubicBezTo>
                <a:cubicBezTo>
                  <a:pt x="146" y="84"/>
                  <a:pt x="150" y="89"/>
                  <a:pt x="155" y="92"/>
                </a:cubicBezTo>
                <a:cubicBezTo>
                  <a:pt x="155" y="93"/>
                  <a:pt x="154" y="94"/>
                  <a:pt x="154" y="94"/>
                </a:cubicBezTo>
                <a:cubicBezTo>
                  <a:pt x="153" y="96"/>
                  <a:pt x="153" y="99"/>
                  <a:pt x="155" y="100"/>
                </a:cubicBezTo>
                <a:cubicBezTo>
                  <a:pt x="167" y="114"/>
                  <a:pt x="180" y="127"/>
                  <a:pt x="194" y="139"/>
                </a:cubicBezTo>
                <a:cubicBezTo>
                  <a:pt x="192" y="139"/>
                  <a:pt x="190" y="138"/>
                  <a:pt x="188" y="13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43196" tIns="21598" rIns="43196" bIns="2159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5"/>
          <p:cNvSpPr>
            <a:spLocks noEditPoints="1"/>
          </p:cNvSpPr>
          <p:nvPr/>
        </p:nvSpPr>
        <p:spPr bwMode="auto">
          <a:xfrm>
            <a:off x="5030734" y="1417456"/>
            <a:ext cx="384794" cy="365217"/>
          </a:xfrm>
          <a:custGeom>
            <a:avLst/>
            <a:gdLst>
              <a:gd name="T0" fmla="*/ 168 w 214"/>
              <a:gd name="T1" fmla="*/ 88 h 203"/>
              <a:gd name="T2" fmla="*/ 185 w 214"/>
              <a:gd name="T3" fmla="*/ 29 h 203"/>
              <a:gd name="T4" fmla="*/ 122 w 214"/>
              <a:gd name="T5" fmla="*/ 52 h 203"/>
              <a:gd name="T6" fmla="*/ 65 w 214"/>
              <a:gd name="T7" fmla="*/ 6 h 203"/>
              <a:gd name="T8" fmla="*/ 7 w 214"/>
              <a:gd name="T9" fmla="*/ 67 h 203"/>
              <a:gd name="T10" fmla="*/ 28 w 214"/>
              <a:gd name="T11" fmla="*/ 100 h 203"/>
              <a:gd name="T12" fmla="*/ 29 w 214"/>
              <a:gd name="T13" fmla="*/ 183 h 203"/>
              <a:gd name="T14" fmla="*/ 95 w 214"/>
              <a:gd name="T15" fmla="*/ 154 h 203"/>
              <a:gd name="T16" fmla="*/ 121 w 214"/>
              <a:gd name="T17" fmla="*/ 197 h 203"/>
              <a:gd name="T18" fmla="*/ 208 w 214"/>
              <a:gd name="T19" fmla="*/ 149 h 203"/>
              <a:gd name="T20" fmla="*/ 171 w 214"/>
              <a:gd name="T21" fmla="*/ 59 h 203"/>
              <a:gd name="T22" fmla="*/ 179 w 214"/>
              <a:gd name="T23" fmla="*/ 41 h 203"/>
              <a:gd name="T24" fmla="*/ 144 w 214"/>
              <a:gd name="T25" fmla="*/ 54 h 203"/>
              <a:gd name="T26" fmla="*/ 169 w 214"/>
              <a:gd name="T27" fmla="*/ 64 h 203"/>
              <a:gd name="T28" fmla="*/ 143 w 214"/>
              <a:gd name="T29" fmla="*/ 54 h 203"/>
              <a:gd name="T30" fmla="*/ 138 w 214"/>
              <a:gd name="T31" fmla="*/ 56 h 203"/>
              <a:gd name="T32" fmla="*/ 158 w 214"/>
              <a:gd name="T33" fmla="*/ 86 h 203"/>
              <a:gd name="T34" fmla="*/ 125 w 214"/>
              <a:gd name="T35" fmla="*/ 61 h 203"/>
              <a:gd name="T36" fmla="*/ 45 w 214"/>
              <a:gd name="T37" fmla="*/ 173 h 203"/>
              <a:gd name="T38" fmla="*/ 59 w 214"/>
              <a:gd name="T39" fmla="*/ 164 h 203"/>
              <a:gd name="T40" fmla="*/ 45 w 214"/>
              <a:gd name="T41" fmla="*/ 173 h 203"/>
              <a:gd name="T42" fmla="*/ 61 w 214"/>
              <a:gd name="T43" fmla="*/ 162 h 203"/>
              <a:gd name="T44" fmla="*/ 59 w 214"/>
              <a:gd name="T45" fmla="*/ 148 h 203"/>
              <a:gd name="T46" fmla="*/ 70 w 214"/>
              <a:gd name="T47" fmla="*/ 158 h 203"/>
              <a:gd name="T48" fmla="*/ 74 w 214"/>
              <a:gd name="T49" fmla="*/ 156 h 203"/>
              <a:gd name="T50" fmla="*/ 60 w 214"/>
              <a:gd name="T51" fmla="*/ 145 h 203"/>
              <a:gd name="T52" fmla="*/ 84 w 214"/>
              <a:gd name="T53" fmla="*/ 149 h 203"/>
              <a:gd name="T54" fmla="*/ 95 w 214"/>
              <a:gd name="T55" fmla="*/ 142 h 203"/>
              <a:gd name="T56" fmla="*/ 67 w 214"/>
              <a:gd name="T57" fmla="*/ 133 h 203"/>
              <a:gd name="T58" fmla="*/ 69 w 214"/>
              <a:gd name="T59" fmla="*/ 121 h 203"/>
              <a:gd name="T60" fmla="*/ 21 w 214"/>
              <a:gd name="T61" fmla="*/ 76 h 203"/>
              <a:gd name="T62" fmla="*/ 95 w 214"/>
              <a:gd name="T63" fmla="*/ 142 h 203"/>
              <a:gd name="T64" fmla="*/ 103 w 214"/>
              <a:gd name="T65" fmla="*/ 146 h 203"/>
              <a:gd name="T66" fmla="*/ 116 w 214"/>
              <a:gd name="T67" fmla="*/ 182 h 203"/>
              <a:gd name="T68" fmla="*/ 27 w 214"/>
              <a:gd name="T69" fmla="*/ 77 h 203"/>
              <a:gd name="T70" fmla="*/ 39 w 214"/>
              <a:gd name="T71" fmla="*/ 79 h 203"/>
              <a:gd name="T72" fmla="*/ 124 w 214"/>
              <a:gd name="T73" fmla="*/ 157 h 203"/>
              <a:gd name="T74" fmla="*/ 48 w 214"/>
              <a:gd name="T75" fmla="*/ 81 h 203"/>
              <a:gd name="T76" fmla="*/ 71 w 214"/>
              <a:gd name="T77" fmla="*/ 84 h 203"/>
              <a:gd name="T78" fmla="*/ 127 w 214"/>
              <a:gd name="T79" fmla="*/ 144 h 203"/>
              <a:gd name="T80" fmla="*/ 133 w 214"/>
              <a:gd name="T81" fmla="*/ 129 h 203"/>
              <a:gd name="T82" fmla="*/ 72 w 214"/>
              <a:gd name="T83" fmla="*/ 77 h 203"/>
              <a:gd name="T84" fmla="*/ 117 w 214"/>
              <a:gd name="T85" fmla="*/ 103 h 203"/>
              <a:gd name="T86" fmla="*/ 138 w 214"/>
              <a:gd name="T87" fmla="*/ 128 h 203"/>
              <a:gd name="T88" fmla="*/ 167 w 214"/>
              <a:gd name="T89" fmla="*/ 133 h 203"/>
              <a:gd name="T90" fmla="*/ 72 w 214"/>
              <a:gd name="T91" fmla="*/ 60 h 203"/>
              <a:gd name="T92" fmla="*/ 178 w 214"/>
              <a:gd name="T93" fmla="*/ 137 h 203"/>
              <a:gd name="T94" fmla="*/ 188 w 214"/>
              <a:gd name="T95" fmla="*/ 138 h 203"/>
              <a:gd name="T96" fmla="*/ 73 w 214"/>
              <a:gd name="T97" fmla="*/ 16 h 203"/>
              <a:gd name="T98" fmla="*/ 116 w 214"/>
              <a:gd name="T99" fmla="*/ 62 h 203"/>
              <a:gd name="T100" fmla="*/ 141 w 214"/>
              <a:gd name="T101" fmla="*/ 81 h 203"/>
              <a:gd name="T102" fmla="*/ 154 w 214"/>
              <a:gd name="T103" fmla="*/ 94 h 203"/>
              <a:gd name="T104" fmla="*/ 194 w 214"/>
              <a:gd name="T105" fmla="*/ 139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14" h="203">
                <a:moveTo>
                  <a:pt x="210" y="140"/>
                </a:moveTo>
                <a:cubicBezTo>
                  <a:pt x="196" y="129"/>
                  <a:pt x="162" y="108"/>
                  <a:pt x="168" y="88"/>
                </a:cubicBezTo>
                <a:cubicBezTo>
                  <a:pt x="174" y="70"/>
                  <a:pt x="185" y="53"/>
                  <a:pt x="191" y="35"/>
                </a:cubicBezTo>
                <a:cubicBezTo>
                  <a:pt x="192" y="31"/>
                  <a:pt x="189" y="27"/>
                  <a:pt x="185" y="29"/>
                </a:cubicBezTo>
                <a:cubicBezTo>
                  <a:pt x="175" y="32"/>
                  <a:pt x="164" y="36"/>
                  <a:pt x="154" y="40"/>
                </a:cubicBezTo>
                <a:cubicBezTo>
                  <a:pt x="146" y="43"/>
                  <a:pt x="130" y="53"/>
                  <a:pt x="122" y="52"/>
                </a:cubicBezTo>
                <a:cubicBezTo>
                  <a:pt x="105" y="50"/>
                  <a:pt x="84" y="15"/>
                  <a:pt x="73" y="3"/>
                </a:cubicBezTo>
                <a:cubicBezTo>
                  <a:pt x="70" y="0"/>
                  <a:pt x="66" y="2"/>
                  <a:pt x="65" y="6"/>
                </a:cubicBezTo>
                <a:cubicBezTo>
                  <a:pt x="63" y="30"/>
                  <a:pt x="63" y="53"/>
                  <a:pt x="66" y="77"/>
                </a:cubicBezTo>
                <a:cubicBezTo>
                  <a:pt x="47" y="69"/>
                  <a:pt x="27" y="65"/>
                  <a:pt x="7" y="67"/>
                </a:cubicBezTo>
                <a:cubicBezTo>
                  <a:pt x="2" y="67"/>
                  <a:pt x="0" y="72"/>
                  <a:pt x="3" y="75"/>
                </a:cubicBezTo>
                <a:cubicBezTo>
                  <a:pt x="11" y="84"/>
                  <a:pt x="19" y="92"/>
                  <a:pt x="28" y="100"/>
                </a:cubicBezTo>
                <a:cubicBezTo>
                  <a:pt x="34" y="105"/>
                  <a:pt x="52" y="116"/>
                  <a:pt x="55" y="123"/>
                </a:cubicBezTo>
                <a:cubicBezTo>
                  <a:pt x="61" y="138"/>
                  <a:pt x="36" y="169"/>
                  <a:pt x="29" y="183"/>
                </a:cubicBezTo>
                <a:cubicBezTo>
                  <a:pt x="27" y="188"/>
                  <a:pt x="31" y="192"/>
                  <a:pt x="36" y="190"/>
                </a:cubicBezTo>
                <a:cubicBezTo>
                  <a:pt x="56" y="179"/>
                  <a:pt x="76" y="167"/>
                  <a:pt x="95" y="154"/>
                </a:cubicBezTo>
                <a:cubicBezTo>
                  <a:pt x="100" y="169"/>
                  <a:pt x="106" y="184"/>
                  <a:pt x="112" y="199"/>
                </a:cubicBezTo>
                <a:cubicBezTo>
                  <a:pt x="114" y="203"/>
                  <a:pt x="120" y="201"/>
                  <a:pt x="121" y="197"/>
                </a:cubicBezTo>
                <a:cubicBezTo>
                  <a:pt x="127" y="178"/>
                  <a:pt x="133" y="158"/>
                  <a:pt x="139" y="139"/>
                </a:cubicBezTo>
                <a:cubicBezTo>
                  <a:pt x="162" y="146"/>
                  <a:pt x="184" y="149"/>
                  <a:pt x="208" y="149"/>
                </a:cubicBezTo>
                <a:cubicBezTo>
                  <a:pt x="213" y="149"/>
                  <a:pt x="214" y="142"/>
                  <a:pt x="210" y="140"/>
                </a:cubicBezTo>
                <a:close/>
                <a:moveTo>
                  <a:pt x="171" y="59"/>
                </a:moveTo>
                <a:cubicBezTo>
                  <a:pt x="167" y="56"/>
                  <a:pt x="163" y="52"/>
                  <a:pt x="158" y="49"/>
                </a:cubicBezTo>
                <a:cubicBezTo>
                  <a:pt x="165" y="46"/>
                  <a:pt x="172" y="44"/>
                  <a:pt x="179" y="41"/>
                </a:cubicBezTo>
                <a:cubicBezTo>
                  <a:pt x="176" y="47"/>
                  <a:pt x="174" y="53"/>
                  <a:pt x="171" y="59"/>
                </a:cubicBezTo>
                <a:close/>
                <a:moveTo>
                  <a:pt x="144" y="54"/>
                </a:moveTo>
                <a:cubicBezTo>
                  <a:pt x="147" y="53"/>
                  <a:pt x="151" y="51"/>
                  <a:pt x="154" y="50"/>
                </a:cubicBezTo>
                <a:cubicBezTo>
                  <a:pt x="159" y="55"/>
                  <a:pt x="164" y="59"/>
                  <a:pt x="169" y="64"/>
                </a:cubicBezTo>
                <a:cubicBezTo>
                  <a:pt x="168" y="66"/>
                  <a:pt x="167" y="69"/>
                  <a:pt x="166" y="72"/>
                </a:cubicBezTo>
                <a:cubicBezTo>
                  <a:pt x="158" y="67"/>
                  <a:pt x="150" y="61"/>
                  <a:pt x="143" y="54"/>
                </a:cubicBezTo>
                <a:cubicBezTo>
                  <a:pt x="144" y="54"/>
                  <a:pt x="144" y="54"/>
                  <a:pt x="144" y="54"/>
                </a:cubicBezTo>
                <a:close/>
                <a:moveTo>
                  <a:pt x="138" y="56"/>
                </a:moveTo>
                <a:cubicBezTo>
                  <a:pt x="145" y="65"/>
                  <a:pt x="153" y="72"/>
                  <a:pt x="163" y="77"/>
                </a:cubicBezTo>
                <a:cubicBezTo>
                  <a:pt x="162" y="80"/>
                  <a:pt x="160" y="83"/>
                  <a:pt x="158" y="86"/>
                </a:cubicBezTo>
                <a:cubicBezTo>
                  <a:pt x="154" y="83"/>
                  <a:pt x="149" y="80"/>
                  <a:pt x="145" y="76"/>
                </a:cubicBezTo>
                <a:cubicBezTo>
                  <a:pt x="138" y="71"/>
                  <a:pt x="131" y="66"/>
                  <a:pt x="125" y="61"/>
                </a:cubicBezTo>
                <a:cubicBezTo>
                  <a:pt x="129" y="60"/>
                  <a:pt x="134" y="58"/>
                  <a:pt x="138" y="56"/>
                </a:cubicBezTo>
                <a:close/>
                <a:moveTo>
                  <a:pt x="45" y="173"/>
                </a:moveTo>
                <a:cubicBezTo>
                  <a:pt x="48" y="169"/>
                  <a:pt x="50" y="164"/>
                  <a:pt x="53" y="160"/>
                </a:cubicBezTo>
                <a:cubicBezTo>
                  <a:pt x="55" y="161"/>
                  <a:pt x="57" y="163"/>
                  <a:pt x="59" y="164"/>
                </a:cubicBezTo>
                <a:cubicBezTo>
                  <a:pt x="59" y="165"/>
                  <a:pt x="59" y="165"/>
                  <a:pt x="60" y="165"/>
                </a:cubicBezTo>
                <a:cubicBezTo>
                  <a:pt x="55" y="168"/>
                  <a:pt x="50" y="170"/>
                  <a:pt x="45" y="173"/>
                </a:cubicBezTo>
                <a:close/>
                <a:moveTo>
                  <a:pt x="61" y="164"/>
                </a:moveTo>
                <a:cubicBezTo>
                  <a:pt x="62" y="163"/>
                  <a:pt x="62" y="162"/>
                  <a:pt x="61" y="162"/>
                </a:cubicBezTo>
                <a:cubicBezTo>
                  <a:pt x="59" y="160"/>
                  <a:pt x="57" y="158"/>
                  <a:pt x="55" y="156"/>
                </a:cubicBezTo>
                <a:cubicBezTo>
                  <a:pt x="56" y="153"/>
                  <a:pt x="57" y="151"/>
                  <a:pt x="59" y="148"/>
                </a:cubicBezTo>
                <a:cubicBezTo>
                  <a:pt x="61" y="150"/>
                  <a:pt x="63" y="152"/>
                  <a:pt x="66" y="154"/>
                </a:cubicBezTo>
                <a:cubicBezTo>
                  <a:pt x="67" y="156"/>
                  <a:pt x="69" y="157"/>
                  <a:pt x="70" y="158"/>
                </a:cubicBezTo>
                <a:cubicBezTo>
                  <a:pt x="67" y="160"/>
                  <a:pt x="64" y="162"/>
                  <a:pt x="61" y="164"/>
                </a:cubicBezTo>
                <a:close/>
                <a:moveTo>
                  <a:pt x="74" y="156"/>
                </a:moveTo>
                <a:cubicBezTo>
                  <a:pt x="72" y="154"/>
                  <a:pt x="69" y="153"/>
                  <a:pt x="67" y="151"/>
                </a:cubicBezTo>
                <a:cubicBezTo>
                  <a:pt x="65" y="149"/>
                  <a:pt x="62" y="147"/>
                  <a:pt x="60" y="145"/>
                </a:cubicBezTo>
                <a:cubicBezTo>
                  <a:pt x="62" y="142"/>
                  <a:pt x="63" y="139"/>
                  <a:pt x="65" y="136"/>
                </a:cubicBezTo>
                <a:cubicBezTo>
                  <a:pt x="71" y="141"/>
                  <a:pt x="77" y="146"/>
                  <a:pt x="84" y="149"/>
                </a:cubicBezTo>
                <a:cubicBezTo>
                  <a:pt x="80" y="152"/>
                  <a:pt x="77" y="154"/>
                  <a:pt x="74" y="156"/>
                </a:cubicBezTo>
                <a:close/>
                <a:moveTo>
                  <a:pt x="95" y="142"/>
                </a:moveTo>
                <a:cubicBezTo>
                  <a:pt x="92" y="144"/>
                  <a:pt x="90" y="145"/>
                  <a:pt x="87" y="147"/>
                </a:cubicBezTo>
                <a:cubicBezTo>
                  <a:pt x="80" y="142"/>
                  <a:pt x="73" y="137"/>
                  <a:pt x="67" y="133"/>
                </a:cubicBezTo>
                <a:cubicBezTo>
                  <a:pt x="68" y="131"/>
                  <a:pt x="68" y="129"/>
                  <a:pt x="69" y="127"/>
                </a:cubicBezTo>
                <a:cubicBezTo>
                  <a:pt x="70" y="126"/>
                  <a:pt x="70" y="123"/>
                  <a:pt x="69" y="121"/>
                </a:cubicBezTo>
                <a:cubicBezTo>
                  <a:pt x="51" y="107"/>
                  <a:pt x="34" y="92"/>
                  <a:pt x="18" y="76"/>
                </a:cubicBezTo>
                <a:cubicBezTo>
                  <a:pt x="19" y="76"/>
                  <a:pt x="20" y="76"/>
                  <a:pt x="21" y="76"/>
                </a:cubicBezTo>
                <a:cubicBezTo>
                  <a:pt x="46" y="98"/>
                  <a:pt x="71" y="120"/>
                  <a:pt x="97" y="141"/>
                </a:cubicBezTo>
                <a:cubicBezTo>
                  <a:pt x="96" y="141"/>
                  <a:pt x="96" y="141"/>
                  <a:pt x="95" y="142"/>
                </a:cubicBezTo>
                <a:close/>
                <a:moveTo>
                  <a:pt x="116" y="182"/>
                </a:moveTo>
                <a:cubicBezTo>
                  <a:pt x="111" y="170"/>
                  <a:pt x="107" y="158"/>
                  <a:pt x="103" y="146"/>
                </a:cubicBezTo>
                <a:cubicBezTo>
                  <a:pt x="109" y="151"/>
                  <a:pt x="116" y="156"/>
                  <a:pt x="122" y="161"/>
                </a:cubicBezTo>
                <a:cubicBezTo>
                  <a:pt x="120" y="168"/>
                  <a:pt x="118" y="175"/>
                  <a:pt x="116" y="182"/>
                </a:cubicBezTo>
                <a:close/>
                <a:moveTo>
                  <a:pt x="124" y="157"/>
                </a:moveTo>
                <a:cubicBezTo>
                  <a:pt x="93" y="129"/>
                  <a:pt x="60" y="102"/>
                  <a:pt x="27" y="77"/>
                </a:cubicBezTo>
                <a:cubicBezTo>
                  <a:pt x="31" y="77"/>
                  <a:pt x="35" y="78"/>
                  <a:pt x="39" y="79"/>
                </a:cubicBezTo>
                <a:cubicBezTo>
                  <a:pt x="39" y="79"/>
                  <a:pt x="39" y="79"/>
                  <a:pt x="39" y="79"/>
                </a:cubicBezTo>
                <a:cubicBezTo>
                  <a:pt x="69" y="102"/>
                  <a:pt x="97" y="125"/>
                  <a:pt x="126" y="148"/>
                </a:cubicBezTo>
                <a:cubicBezTo>
                  <a:pt x="125" y="151"/>
                  <a:pt x="124" y="154"/>
                  <a:pt x="124" y="157"/>
                </a:cubicBezTo>
                <a:close/>
                <a:moveTo>
                  <a:pt x="127" y="144"/>
                </a:moveTo>
                <a:cubicBezTo>
                  <a:pt x="102" y="121"/>
                  <a:pt x="75" y="100"/>
                  <a:pt x="48" y="81"/>
                </a:cubicBezTo>
                <a:cubicBezTo>
                  <a:pt x="53" y="82"/>
                  <a:pt x="59" y="85"/>
                  <a:pt x="64" y="87"/>
                </a:cubicBezTo>
                <a:cubicBezTo>
                  <a:pt x="68" y="89"/>
                  <a:pt x="70" y="87"/>
                  <a:pt x="71" y="84"/>
                </a:cubicBezTo>
                <a:cubicBezTo>
                  <a:pt x="91" y="101"/>
                  <a:pt x="111" y="117"/>
                  <a:pt x="131" y="133"/>
                </a:cubicBezTo>
                <a:cubicBezTo>
                  <a:pt x="130" y="137"/>
                  <a:pt x="129" y="141"/>
                  <a:pt x="127" y="144"/>
                </a:cubicBezTo>
                <a:close/>
                <a:moveTo>
                  <a:pt x="138" y="128"/>
                </a:moveTo>
                <a:cubicBezTo>
                  <a:pt x="136" y="127"/>
                  <a:pt x="134" y="128"/>
                  <a:pt x="133" y="129"/>
                </a:cubicBezTo>
                <a:cubicBezTo>
                  <a:pt x="113" y="112"/>
                  <a:pt x="92" y="96"/>
                  <a:pt x="72" y="79"/>
                </a:cubicBezTo>
                <a:cubicBezTo>
                  <a:pt x="72" y="78"/>
                  <a:pt x="72" y="78"/>
                  <a:pt x="72" y="77"/>
                </a:cubicBezTo>
                <a:cubicBezTo>
                  <a:pt x="72" y="73"/>
                  <a:pt x="72" y="69"/>
                  <a:pt x="72" y="66"/>
                </a:cubicBezTo>
                <a:cubicBezTo>
                  <a:pt x="86" y="79"/>
                  <a:pt x="101" y="91"/>
                  <a:pt x="117" y="103"/>
                </a:cubicBezTo>
                <a:cubicBezTo>
                  <a:pt x="130" y="113"/>
                  <a:pt x="142" y="125"/>
                  <a:pt x="157" y="133"/>
                </a:cubicBezTo>
                <a:cubicBezTo>
                  <a:pt x="150" y="132"/>
                  <a:pt x="144" y="130"/>
                  <a:pt x="138" y="128"/>
                </a:cubicBezTo>
                <a:close/>
                <a:moveTo>
                  <a:pt x="167" y="136"/>
                </a:moveTo>
                <a:cubicBezTo>
                  <a:pt x="168" y="135"/>
                  <a:pt x="168" y="134"/>
                  <a:pt x="167" y="133"/>
                </a:cubicBezTo>
                <a:cubicBezTo>
                  <a:pt x="153" y="119"/>
                  <a:pt x="136" y="109"/>
                  <a:pt x="121" y="98"/>
                </a:cubicBezTo>
                <a:cubicBezTo>
                  <a:pt x="105" y="85"/>
                  <a:pt x="88" y="72"/>
                  <a:pt x="72" y="60"/>
                </a:cubicBezTo>
                <a:cubicBezTo>
                  <a:pt x="72" y="54"/>
                  <a:pt x="72" y="48"/>
                  <a:pt x="72" y="43"/>
                </a:cubicBezTo>
                <a:cubicBezTo>
                  <a:pt x="108" y="74"/>
                  <a:pt x="142" y="106"/>
                  <a:pt x="178" y="137"/>
                </a:cubicBezTo>
                <a:cubicBezTo>
                  <a:pt x="174" y="137"/>
                  <a:pt x="171" y="136"/>
                  <a:pt x="167" y="136"/>
                </a:cubicBezTo>
                <a:close/>
                <a:moveTo>
                  <a:pt x="188" y="138"/>
                </a:moveTo>
                <a:cubicBezTo>
                  <a:pt x="152" y="102"/>
                  <a:pt x="112" y="69"/>
                  <a:pt x="72" y="37"/>
                </a:cubicBezTo>
                <a:cubicBezTo>
                  <a:pt x="72" y="30"/>
                  <a:pt x="73" y="23"/>
                  <a:pt x="73" y="16"/>
                </a:cubicBezTo>
                <a:cubicBezTo>
                  <a:pt x="81" y="25"/>
                  <a:pt x="89" y="34"/>
                  <a:pt x="97" y="43"/>
                </a:cubicBezTo>
                <a:cubicBezTo>
                  <a:pt x="101" y="49"/>
                  <a:pt x="108" y="60"/>
                  <a:pt x="116" y="62"/>
                </a:cubicBezTo>
                <a:cubicBezTo>
                  <a:pt x="117" y="62"/>
                  <a:pt x="117" y="62"/>
                  <a:pt x="118" y="62"/>
                </a:cubicBezTo>
                <a:cubicBezTo>
                  <a:pt x="126" y="68"/>
                  <a:pt x="134" y="75"/>
                  <a:pt x="141" y="81"/>
                </a:cubicBezTo>
                <a:cubicBezTo>
                  <a:pt x="146" y="84"/>
                  <a:pt x="150" y="89"/>
                  <a:pt x="155" y="92"/>
                </a:cubicBezTo>
                <a:cubicBezTo>
                  <a:pt x="155" y="93"/>
                  <a:pt x="154" y="94"/>
                  <a:pt x="154" y="94"/>
                </a:cubicBezTo>
                <a:cubicBezTo>
                  <a:pt x="153" y="96"/>
                  <a:pt x="153" y="99"/>
                  <a:pt x="155" y="100"/>
                </a:cubicBezTo>
                <a:cubicBezTo>
                  <a:pt x="167" y="114"/>
                  <a:pt x="180" y="127"/>
                  <a:pt x="194" y="139"/>
                </a:cubicBezTo>
                <a:cubicBezTo>
                  <a:pt x="192" y="139"/>
                  <a:pt x="190" y="138"/>
                  <a:pt x="188" y="13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43196" tIns="21598" rIns="43196" bIns="2159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5"/>
          <p:cNvSpPr>
            <a:spLocks noEditPoints="1"/>
          </p:cNvSpPr>
          <p:nvPr/>
        </p:nvSpPr>
        <p:spPr bwMode="auto">
          <a:xfrm>
            <a:off x="4289635" y="1849414"/>
            <a:ext cx="384794" cy="365217"/>
          </a:xfrm>
          <a:custGeom>
            <a:avLst/>
            <a:gdLst>
              <a:gd name="T0" fmla="*/ 168 w 214"/>
              <a:gd name="T1" fmla="*/ 88 h 203"/>
              <a:gd name="T2" fmla="*/ 185 w 214"/>
              <a:gd name="T3" fmla="*/ 29 h 203"/>
              <a:gd name="T4" fmla="*/ 122 w 214"/>
              <a:gd name="T5" fmla="*/ 52 h 203"/>
              <a:gd name="T6" fmla="*/ 65 w 214"/>
              <a:gd name="T7" fmla="*/ 6 h 203"/>
              <a:gd name="T8" fmla="*/ 7 w 214"/>
              <a:gd name="T9" fmla="*/ 67 h 203"/>
              <a:gd name="T10" fmla="*/ 28 w 214"/>
              <a:gd name="T11" fmla="*/ 100 h 203"/>
              <a:gd name="T12" fmla="*/ 29 w 214"/>
              <a:gd name="T13" fmla="*/ 183 h 203"/>
              <a:gd name="T14" fmla="*/ 95 w 214"/>
              <a:gd name="T15" fmla="*/ 154 h 203"/>
              <a:gd name="T16" fmla="*/ 121 w 214"/>
              <a:gd name="T17" fmla="*/ 197 h 203"/>
              <a:gd name="T18" fmla="*/ 208 w 214"/>
              <a:gd name="T19" fmla="*/ 149 h 203"/>
              <a:gd name="T20" fmla="*/ 171 w 214"/>
              <a:gd name="T21" fmla="*/ 59 h 203"/>
              <a:gd name="T22" fmla="*/ 179 w 214"/>
              <a:gd name="T23" fmla="*/ 41 h 203"/>
              <a:gd name="T24" fmla="*/ 144 w 214"/>
              <a:gd name="T25" fmla="*/ 54 h 203"/>
              <a:gd name="T26" fmla="*/ 169 w 214"/>
              <a:gd name="T27" fmla="*/ 64 h 203"/>
              <a:gd name="T28" fmla="*/ 143 w 214"/>
              <a:gd name="T29" fmla="*/ 54 h 203"/>
              <a:gd name="T30" fmla="*/ 138 w 214"/>
              <a:gd name="T31" fmla="*/ 56 h 203"/>
              <a:gd name="T32" fmla="*/ 158 w 214"/>
              <a:gd name="T33" fmla="*/ 86 h 203"/>
              <a:gd name="T34" fmla="*/ 125 w 214"/>
              <a:gd name="T35" fmla="*/ 61 h 203"/>
              <a:gd name="T36" fmla="*/ 45 w 214"/>
              <a:gd name="T37" fmla="*/ 173 h 203"/>
              <a:gd name="T38" fmla="*/ 59 w 214"/>
              <a:gd name="T39" fmla="*/ 164 h 203"/>
              <a:gd name="T40" fmla="*/ 45 w 214"/>
              <a:gd name="T41" fmla="*/ 173 h 203"/>
              <a:gd name="T42" fmla="*/ 61 w 214"/>
              <a:gd name="T43" fmla="*/ 162 h 203"/>
              <a:gd name="T44" fmla="*/ 59 w 214"/>
              <a:gd name="T45" fmla="*/ 148 h 203"/>
              <a:gd name="T46" fmla="*/ 70 w 214"/>
              <a:gd name="T47" fmla="*/ 158 h 203"/>
              <a:gd name="T48" fmla="*/ 74 w 214"/>
              <a:gd name="T49" fmla="*/ 156 h 203"/>
              <a:gd name="T50" fmla="*/ 60 w 214"/>
              <a:gd name="T51" fmla="*/ 145 h 203"/>
              <a:gd name="T52" fmla="*/ 84 w 214"/>
              <a:gd name="T53" fmla="*/ 149 h 203"/>
              <a:gd name="T54" fmla="*/ 95 w 214"/>
              <a:gd name="T55" fmla="*/ 142 h 203"/>
              <a:gd name="T56" fmla="*/ 67 w 214"/>
              <a:gd name="T57" fmla="*/ 133 h 203"/>
              <a:gd name="T58" fmla="*/ 69 w 214"/>
              <a:gd name="T59" fmla="*/ 121 h 203"/>
              <a:gd name="T60" fmla="*/ 21 w 214"/>
              <a:gd name="T61" fmla="*/ 76 h 203"/>
              <a:gd name="T62" fmla="*/ 95 w 214"/>
              <a:gd name="T63" fmla="*/ 142 h 203"/>
              <a:gd name="T64" fmla="*/ 103 w 214"/>
              <a:gd name="T65" fmla="*/ 146 h 203"/>
              <a:gd name="T66" fmla="*/ 116 w 214"/>
              <a:gd name="T67" fmla="*/ 182 h 203"/>
              <a:gd name="T68" fmla="*/ 27 w 214"/>
              <a:gd name="T69" fmla="*/ 77 h 203"/>
              <a:gd name="T70" fmla="*/ 39 w 214"/>
              <a:gd name="T71" fmla="*/ 79 h 203"/>
              <a:gd name="T72" fmla="*/ 124 w 214"/>
              <a:gd name="T73" fmla="*/ 157 h 203"/>
              <a:gd name="T74" fmla="*/ 48 w 214"/>
              <a:gd name="T75" fmla="*/ 81 h 203"/>
              <a:gd name="T76" fmla="*/ 71 w 214"/>
              <a:gd name="T77" fmla="*/ 84 h 203"/>
              <a:gd name="T78" fmla="*/ 127 w 214"/>
              <a:gd name="T79" fmla="*/ 144 h 203"/>
              <a:gd name="T80" fmla="*/ 133 w 214"/>
              <a:gd name="T81" fmla="*/ 129 h 203"/>
              <a:gd name="T82" fmla="*/ 72 w 214"/>
              <a:gd name="T83" fmla="*/ 77 h 203"/>
              <a:gd name="T84" fmla="*/ 117 w 214"/>
              <a:gd name="T85" fmla="*/ 103 h 203"/>
              <a:gd name="T86" fmla="*/ 138 w 214"/>
              <a:gd name="T87" fmla="*/ 128 h 203"/>
              <a:gd name="T88" fmla="*/ 167 w 214"/>
              <a:gd name="T89" fmla="*/ 133 h 203"/>
              <a:gd name="T90" fmla="*/ 72 w 214"/>
              <a:gd name="T91" fmla="*/ 60 h 203"/>
              <a:gd name="T92" fmla="*/ 178 w 214"/>
              <a:gd name="T93" fmla="*/ 137 h 203"/>
              <a:gd name="T94" fmla="*/ 188 w 214"/>
              <a:gd name="T95" fmla="*/ 138 h 203"/>
              <a:gd name="T96" fmla="*/ 73 w 214"/>
              <a:gd name="T97" fmla="*/ 16 h 203"/>
              <a:gd name="T98" fmla="*/ 116 w 214"/>
              <a:gd name="T99" fmla="*/ 62 h 203"/>
              <a:gd name="T100" fmla="*/ 141 w 214"/>
              <a:gd name="T101" fmla="*/ 81 h 203"/>
              <a:gd name="T102" fmla="*/ 154 w 214"/>
              <a:gd name="T103" fmla="*/ 94 h 203"/>
              <a:gd name="T104" fmla="*/ 194 w 214"/>
              <a:gd name="T105" fmla="*/ 139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14" h="203">
                <a:moveTo>
                  <a:pt x="210" y="140"/>
                </a:moveTo>
                <a:cubicBezTo>
                  <a:pt x="196" y="129"/>
                  <a:pt x="162" y="108"/>
                  <a:pt x="168" y="88"/>
                </a:cubicBezTo>
                <a:cubicBezTo>
                  <a:pt x="174" y="70"/>
                  <a:pt x="185" y="53"/>
                  <a:pt x="191" y="35"/>
                </a:cubicBezTo>
                <a:cubicBezTo>
                  <a:pt x="192" y="31"/>
                  <a:pt x="189" y="27"/>
                  <a:pt x="185" y="29"/>
                </a:cubicBezTo>
                <a:cubicBezTo>
                  <a:pt x="175" y="32"/>
                  <a:pt x="164" y="36"/>
                  <a:pt x="154" y="40"/>
                </a:cubicBezTo>
                <a:cubicBezTo>
                  <a:pt x="146" y="43"/>
                  <a:pt x="130" y="53"/>
                  <a:pt x="122" y="52"/>
                </a:cubicBezTo>
                <a:cubicBezTo>
                  <a:pt x="105" y="50"/>
                  <a:pt x="84" y="15"/>
                  <a:pt x="73" y="3"/>
                </a:cubicBezTo>
                <a:cubicBezTo>
                  <a:pt x="70" y="0"/>
                  <a:pt x="66" y="2"/>
                  <a:pt x="65" y="6"/>
                </a:cubicBezTo>
                <a:cubicBezTo>
                  <a:pt x="63" y="30"/>
                  <a:pt x="63" y="53"/>
                  <a:pt x="66" y="77"/>
                </a:cubicBezTo>
                <a:cubicBezTo>
                  <a:pt x="47" y="69"/>
                  <a:pt x="27" y="65"/>
                  <a:pt x="7" y="67"/>
                </a:cubicBezTo>
                <a:cubicBezTo>
                  <a:pt x="2" y="67"/>
                  <a:pt x="0" y="72"/>
                  <a:pt x="3" y="75"/>
                </a:cubicBezTo>
                <a:cubicBezTo>
                  <a:pt x="11" y="84"/>
                  <a:pt x="19" y="92"/>
                  <a:pt x="28" y="100"/>
                </a:cubicBezTo>
                <a:cubicBezTo>
                  <a:pt x="34" y="105"/>
                  <a:pt x="52" y="116"/>
                  <a:pt x="55" y="123"/>
                </a:cubicBezTo>
                <a:cubicBezTo>
                  <a:pt x="61" y="138"/>
                  <a:pt x="36" y="169"/>
                  <a:pt x="29" y="183"/>
                </a:cubicBezTo>
                <a:cubicBezTo>
                  <a:pt x="27" y="188"/>
                  <a:pt x="31" y="192"/>
                  <a:pt x="36" y="190"/>
                </a:cubicBezTo>
                <a:cubicBezTo>
                  <a:pt x="56" y="179"/>
                  <a:pt x="76" y="167"/>
                  <a:pt x="95" y="154"/>
                </a:cubicBezTo>
                <a:cubicBezTo>
                  <a:pt x="100" y="169"/>
                  <a:pt x="106" y="184"/>
                  <a:pt x="112" y="199"/>
                </a:cubicBezTo>
                <a:cubicBezTo>
                  <a:pt x="114" y="203"/>
                  <a:pt x="120" y="201"/>
                  <a:pt x="121" y="197"/>
                </a:cubicBezTo>
                <a:cubicBezTo>
                  <a:pt x="127" y="178"/>
                  <a:pt x="133" y="158"/>
                  <a:pt x="139" y="139"/>
                </a:cubicBezTo>
                <a:cubicBezTo>
                  <a:pt x="162" y="146"/>
                  <a:pt x="184" y="149"/>
                  <a:pt x="208" y="149"/>
                </a:cubicBezTo>
                <a:cubicBezTo>
                  <a:pt x="213" y="149"/>
                  <a:pt x="214" y="142"/>
                  <a:pt x="210" y="140"/>
                </a:cubicBezTo>
                <a:close/>
                <a:moveTo>
                  <a:pt x="171" y="59"/>
                </a:moveTo>
                <a:cubicBezTo>
                  <a:pt x="167" y="56"/>
                  <a:pt x="163" y="52"/>
                  <a:pt x="158" y="49"/>
                </a:cubicBezTo>
                <a:cubicBezTo>
                  <a:pt x="165" y="46"/>
                  <a:pt x="172" y="44"/>
                  <a:pt x="179" y="41"/>
                </a:cubicBezTo>
                <a:cubicBezTo>
                  <a:pt x="176" y="47"/>
                  <a:pt x="174" y="53"/>
                  <a:pt x="171" y="59"/>
                </a:cubicBezTo>
                <a:close/>
                <a:moveTo>
                  <a:pt x="144" y="54"/>
                </a:moveTo>
                <a:cubicBezTo>
                  <a:pt x="147" y="53"/>
                  <a:pt x="151" y="51"/>
                  <a:pt x="154" y="50"/>
                </a:cubicBezTo>
                <a:cubicBezTo>
                  <a:pt x="159" y="55"/>
                  <a:pt x="164" y="59"/>
                  <a:pt x="169" y="64"/>
                </a:cubicBezTo>
                <a:cubicBezTo>
                  <a:pt x="168" y="66"/>
                  <a:pt x="167" y="69"/>
                  <a:pt x="166" y="72"/>
                </a:cubicBezTo>
                <a:cubicBezTo>
                  <a:pt x="158" y="67"/>
                  <a:pt x="150" y="61"/>
                  <a:pt x="143" y="54"/>
                </a:cubicBezTo>
                <a:cubicBezTo>
                  <a:pt x="144" y="54"/>
                  <a:pt x="144" y="54"/>
                  <a:pt x="144" y="54"/>
                </a:cubicBezTo>
                <a:close/>
                <a:moveTo>
                  <a:pt x="138" y="56"/>
                </a:moveTo>
                <a:cubicBezTo>
                  <a:pt x="145" y="65"/>
                  <a:pt x="153" y="72"/>
                  <a:pt x="163" y="77"/>
                </a:cubicBezTo>
                <a:cubicBezTo>
                  <a:pt x="162" y="80"/>
                  <a:pt x="160" y="83"/>
                  <a:pt x="158" y="86"/>
                </a:cubicBezTo>
                <a:cubicBezTo>
                  <a:pt x="154" y="83"/>
                  <a:pt x="149" y="80"/>
                  <a:pt x="145" y="76"/>
                </a:cubicBezTo>
                <a:cubicBezTo>
                  <a:pt x="138" y="71"/>
                  <a:pt x="131" y="66"/>
                  <a:pt x="125" y="61"/>
                </a:cubicBezTo>
                <a:cubicBezTo>
                  <a:pt x="129" y="60"/>
                  <a:pt x="134" y="58"/>
                  <a:pt x="138" y="56"/>
                </a:cubicBezTo>
                <a:close/>
                <a:moveTo>
                  <a:pt x="45" y="173"/>
                </a:moveTo>
                <a:cubicBezTo>
                  <a:pt x="48" y="169"/>
                  <a:pt x="50" y="164"/>
                  <a:pt x="53" y="160"/>
                </a:cubicBezTo>
                <a:cubicBezTo>
                  <a:pt x="55" y="161"/>
                  <a:pt x="57" y="163"/>
                  <a:pt x="59" y="164"/>
                </a:cubicBezTo>
                <a:cubicBezTo>
                  <a:pt x="59" y="165"/>
                  <a:pt x="59" y="165"/>
                  <a:pt x="60" y="165"/>
                </a:cubicBezTo>
                <a:cubicBezTo>
                  <a:pt x="55" y="168"/>
                  <a:pt x="50" y="170"/>
                  <a:pt x="45" y="173"/>
                </a:cubicBezTo>
                <a:close/>
                <a:moveTo>
                  <a:pt x="61" y="164"/>
                </a:moveTo>
                <a:cubicBezTo>
                  <a:pt x="62" y="163"/>
                  <a:pt x="62" y="162"/>
                  <a:pt x="61" y="162"/>
                </a:cubicBezTo>
                <a:cubicBezTo>
                  <a:pt x="59" y="160"/>
                  <a:pt x="57" y="158"/>
                  <a:pt x="55" y="156"/>
                </a:cubicBezTo>
                <a:cubicBezTo>
                  <a:pt x="56" y="153"/>
                  <a:pt x="57" y="151"/>
                  <a:pt x="59" y="148"/>
                </a:cubicBezTo>
                <a:cubicBezTo>
                  <a:pt x="61" y="150"/>
                  <a:pt x="63" y="152"/>
                  <a:pt x="66" y="154"/>
                </a:cubicBezTo>
                <a:cubicBezTo>
                  <a:pt x="67" y="156"/>
                  <a:pt x="69" y="157"/>
                  <a:pt x="70" y="158"/>
                </a:cubicBezTo>
                <a:cubicBezTo>
                  <a:pt x="67" y="160"/>
                  <a:pt x="64" y="162"/>
                  <a:pt x="61" y="164"/>
                </a:cubicBezTo>
                <a:close/>
                <a:moveTo>
                  <a:pt x="74" y="156"/>
                </a:moveTo>
                <a:cubicBezTo>
                  <a:pt x="72" y="154"/>
                  <a:pt x="69" y="153"/>
                  <a:pt x="67" y="151"/>
                </a:cubicBezTo>
                <a:cubicBezTo>
                  <a:pt x="65" y="149"/>
                  <a:pt x="62" y="147"/>
                  <a:pt x="60" y="145"/>
                </a:cubicBezTo>
                <a:cubicBezTo>
                  <a:pt x="62" y="142"/>
                  <a:pt x="63" y="139"/>
                  <a:pt x="65" y="136"/>
                </a:cubicBezTo>
                <a:cubicBezTo>
                  <a:pt x="71" y="141"/>
                  <a:pt x="77" y="146"/>
                  <a:pt x="84" y="149"/>
                </a:cubicBezTo>
                <a:cubicBezTo>
                  <a:pt x="80" y="152"/>
                  <a:pt x="77" y="154"/>
                  <a:pt x="74" y="156"/>
                </a:cubicBezTo>
                <a:close/>
                <a:moveTo>
                  <a:pt x="95" y="142"/>
                </a:moveTo>
                <a:cubicBezTo>
                  <a:pt x="92" y="144"/>
                  <a:pt x="90" y="145"/>
                  <a:pt x="87" y="147"/>
                </a:cubicBezTo>
                <a:cubicBezTo>
                  <a:pt x="80" y="142"/>
                  <a:pt x="73" y="137"/>
                  <a:pt x="67" y="133"/>
                </a:cubicBezTo>
                <a:cubicBezTo>
                  <a:pt x="68" y="131"/>
                  <a:pt x="68" y="129"/>
                  <a:pt x="69" y="127"/>
                </a:cubicBezTo>
                <a:cubicBezTo>
                  <a:pt x="70" y="126"/>
                  <a:pt x="70" y="123"/>
                  <a:pt x="69" y="121"/>
                </a:cubicBezTo>
                <a:cubicBezTo>
                  <a:pt x="51" y="107"/>
                  <a:pt x="34" y="92"/>
                  <a:pt x="18" y="76"/>
                </a:cubicBezTo>
                <a:cubicBezTo>
                  <a:pt x="19" y="76"/>
                  <a:pt x="20" y="76"/>
                  <a:pt x="21" y="76"/>
                </a:cubicBezTo>
                <a:cubicBezTo>
                  <a:pt x="46" y="98"/>
                  <a:pt x="71" y="120"/>
                  <a:pt x="97" y="141"/>
                </a:cubicBezTo>
                <a:cubicBezTo>
                  <a:pt x="96" y="141"/>
                  <a:pt x="96" y="141"/>
                  <a:pt x="95" y="142"/>
                </a:cubicBezTo>
                <a:close/>
                <a:moveTo>
                  <a:pt x="116" y="182"/>
                </a:moveTo>
                <a:cubicBezTo>
                  <a:pt x="111" y="170"/>
                  <a:pt x="107" y="158"/>
                  <a:pt x="103" y="146"/>
                </a:cubicBezTo>
                <a:cubicBezTo>
                  <a:pt x="109" y="151"/>
                  <a:pt x="116" y="156"/>
                  <a:pt x="122" y="161"/>
                </a:cubicBezTo>
                <a:cubicBezTo>
                  <a:pt x="120" y="168"/>
                  <a:pt x="118" y="175"/>
                  <a:pt x="116" y="182"/>
                </a:cubicBezTo>
                <a:close/>
                <a:moveTo>
                  <a:pt x="124" y="157"/>
                </a:moveTo>
                <a:cubicBezTo>
                  <a:pt x="93" y="129"/>
                  <a:pt x="60" y="102"/>
                  <a:pt x="27" y="77"/>
                </a:cubicBezTo>
                <a:cubicBezTo>
                  <a:pt x="31" y="77"/>
                  <a:pt x="35" y="78"/>
                  <a:pt x="39" y="79"/>
                </a:cubicBezTo>
                <a:cubicBezTo>
                  <a:pt x="39" y="79"/>
                  <a:pt x="39" y="79"/>
                  <a:pt x="39" y="79"/>
                </a:cubicBezTo>
                <a:cubicBezTo>
                  <a:pt x="69" y="102"/>
                  <a:pt x="97" y="125"/>
                  <a:pt x="126" y="148"/>
                </a:cubicBezTo>
                <a:cubicBezTo>
                  <a:pt x="125" y="151"/>
                  <a:pt x="124" y="154"/>
                  <a:pt x="124" y="157"/>
                </a:cubicBezTo>
                <a:close/>
                <a:moveTo>
                  <a:pt x="127" y="144"/>
                </a:moveTo>
                <a:cubicBezTo>
                  <a:pt x="102" y="121"/>
                  <a:pt x="75" y="100"/>
                  <a:pt x="48" y="81"/>
                </a:cubicBezTo>
                <a:cubicBezTo>
                  <a:pt x="53" y="82"/>
                  <a:pt x="59" y="85"/>
                  <a:pt x="64" y="87"/>
                </a:cubicBezTo>
                <a:cubicBezTo>
                  <a:pt x="68" y="89"/>
                  <a:pt x="70" y="87"/>
                  <a:pt x="71" y="84"/>
                </a:cubicBezTo>
                <a:cubicBezTo>
                  <a:pt x="91" y="101"/>
                  <a:pt x="111" y="117"/>
                  <a:pt x="131" y="133"/>
                </a:cubicBezTo>
                <a:cubicBezTo>
                  <a:pt x="130" y="137"/>
                  <a:pt x="129" y="141"/>
                  <a:pt x="127" y="144"/>
                </a:cubicBezTo>
                <a:close/>
                <a:moveTo>
                  <a:pt x="138" y="128"/>
                </a:moveTo>
                <a:cubicBezTo>
                  <a:pt x="136" y="127"/>
                  <a:pt x="134" y="128"/>
                  <a:pt x="133" y="129"/>
                </a:cubicBezTo>
                <a:cubicBezTo>
                  <a:pt x="113" y="112"/>
                  <a:pt x="92" y="96"/>
                  <a:pt x="72" y="79"/>
                </a:cubicBezTo>
                <a:cubicBezTo>
                  <a:pt x="72" y="78"/>
                  <a:pt x="72" y="78"/>
                  <a:pt x="72" y="77"/>
                </a:cubicBezTo>
                <a:cubicBezTo>
                  <a:pt x="72" y="73"/>
                  <a:pt x="72" y="69"/>
                  <a:pt x="72" y="66"/>
                </a:cubicBezTo>
                <a:cubicBezTo>
                  <a:pt x="86" y="79"/>
                  <a:pt x="101" y="91"/>
                  <a:pt x="117" y="103"/>
                </a:cubicBezTo>
                <a:cubicBezTo>
                  <a:pt x="130" y="113"/>
                  <a:pt x="142" y="125"/>
                  <a:pt x="157" y="133"/>
                </a:cubicBezTo>
                <a:cubicBezTo>
                  <a:pt x="150" y="132"/>
                  <a:pt x="144" y="130"/>
                  <a:pt x="138" y="128"/>
                </a:cubicBezTo>
                <a:close/>
                <a:moveTo>
                  <a:pt x="167" y="136"/>
                </a:moveTo>
                <a:cubicBezTo>
                  <a:pt x="168" y="135"/>
                  <a:pt x="168" y="134"/>
                  <a:pt x="167" y="133"/>
                </a:cubicBezTo>
                <a:cubicBezTo>
                  <a:pt x="153" y="119"/>
                  <a:pt x="136" y="109"/>
                  <a:pt x="121" y="98"/>
                </a:cubicBezTo>
                <a:cubicBezTo>
                  <a:pt x="105" y="85"/>
                  <a:pt x="88" y="72"/>
                  <a:pt x="72" y="60"/>
                </a:cubicBezTo>
                <a:cubicBezTo>
                  <a:pt x="72" y="54"/>
                  <a:pt x="72" y="48"/>
                  <a:pt x="72" y="43"/>
                </a:cubicBezTo>
                <a:cubicBezTo>
                  <a:pt x="108" y="74"/>
                  <a:pt x="142" y="106"/>
                  <a:pt x="178" y="137"/>
                </a:cubicBezTo>
                <a:cubicBezTo>
                  <a:pt x="174" y="137"/>
                  <a:pt x="171" y="136"/>
                  <a:pt x="167" y="136"/>
                </a:cubicBezTo>
                <a:close/>
                <a:moveTo>
                  <a:pt x="188" y="138"/>
                </a:moveTo>
                <a:cubicBezTo>
                  <a:pt x="152" y="102"/>
                  <a:pt x="112" y="69"/>
                  <a:pt x="72" y="37"/>
                </a:cubicBezTo>
                <a:cubicBezTo>
                  <a:pt x="72" y="30"/>
                  <a:pt x="73" y="23"/>
                  <a:pt x="73" y="16"/>
                </a:cubicBezTo>
                <a:cubicBezTo>
                  <a:pt x="81" y="25"/>
                  <a:pt x="89" y="34"/>
                  <a:pt x="97" y="43"/>
                </a:cubicBezTo>
                <a:cubicBezTo>
                  <a:pt x="101" y="49"/>
                  <a:pt x="108" y="60"/>
                  <a:pt x="116" y="62"/>
                </a:cubicBezTo>
                <a:cubicBezTo>
                  <a:pt x="117" y="62"/>
                  <a:pt x="117" y="62"/>
                  <a:pt x="118" y="62"/>
                </a:cubicBezTo>
                <a:cubicBezTo>
                  <a:pt x="126" y="68"/>
                  <a:pt x="134" y="75"/>
                  <a:pt x="141" y="81"/>
                </a:cubicBezTo>
                <a:cubicBezTo>
                  <a:pt x="146" y="84"/>
                  <a:pt x="150" y="89"/>
                  <a:pt x="155" y="92"/>
                </a:cubicBezTo>
                <a:cubicBezTo>
                  <a:pt x="155" y="93"/>
                  <a:pt x="154" y="94"/>
                  <a:pt x="154" y="94"/>
                </a:cubicBezTo>
                <a:cubicBezTo>
                  <a:pt x="153" y="96"/>
                  <a:pt x="153" y="99"/>
                  <a:pt x="155" y="100"/>
                </a:cubicBezTo>
                <a:cubicBezTo>
                  <a:pt x="167" y="114"/>
                  <a:pt x="180" y="127"/>
                  <a:pt x="194" y="139"/>
                </a:cubicBezTo>
                <a:cubicBezTo>
                  <a:pt x="192" y="139"/>
                  <a:pt x="190" y="138"/>
                  <a:pt x="188" y="13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43196" tIns="21598" rIns="43196" bIns="2159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" name="Group 8"/>
          <p:cNvGrpSpPr>
            <a:grpSpLocks noChangeAspect="1"/>
          </p:cNvGrpSpPr>
          <p:nvPr/>
        </p:nvGrpSpPr>
        <p:grpSpPr bwMode="auto">
          <a:xfrm rot="3562348">
            <a:off x="2145956" y="670502"/>
            <a:ext cx="1799091" cy="3151113"/>
            <a:chOff x="9737" y="572"/>
            <a:chExt cx="2399" cy="4201"/>
          </a:xfrm>
        </p:grpSpPr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9737" y="572"/>
              <a:ext cx="2399" cy="4201"/>
            </a:xfrm>
            <a:custGeom>
              <a:avLst/>
              <a:gdLst>
                <a:gd name="T0" fmla="*/ 396 w 549"/>
                <a:gd name="T1" fmla="*/ 426 h 964"/>
                <a:gd name="T2" fmla="*/ 112 w 549"/>
                <a:gd name="T3" fmla="*/ 237 h 964"/>
                <a:gd name="T4" fmla="*/ 105 w 549"/>
                <a:gd name="T5" fmla="*/ 459 h 964"/>
                <a:gd name="T6" fmla="*/ 127 w 549"/>
                <a:gd name="T7" fmla="*/ 802 h 964"/>
                <a:gd name="T8" fmla="*/ 221 w 549"/>
                <a:gd name="T9" fmla="*/ 736 h 964"/>
                <a:gd name="T10" fmla="*/ 264 w 549"/>
                <a:gd name="T11" fmla="*/ 794 h 964"/>
                <a:gd name="T12" fmla="*/ 350 w 549"/>
                <a:gd name="T13" fmla="*/ 734 h 964"/>
                <a:gd name="T14" fmla="*/ 473 w 549"/>
                <a:gd name="T15" fmla="*/ 775 h 964"/>
                <a:gd name="T16" fmla="*/ 331 w 549"/>
                <a:gd name="T17" fmla="*/ 384 h 964"/>
                <a:gd name="T18" fmla="*/ 259 w 549"/>
                <a:gd name="T19" fmla="*/ 429 h 964"/>
                <a:gd name="T20" fmla="*/ 335 w 549"/>
                <a:gd name="T21" fmla="*/ 320 h 964"/>
                <a:gd name="T22" fmla="*/ 334 w 549"/>
                <a:gd name="T23" fmla="*/ 379 h 964"/>
                <a:gd name="T24" fmla="*/ 366 w 549"/>
                <a:gd name="T25" fmla="*/ 384 h 964"/>
                <a:gd name="T26" fmla="*/ 384 w 549"/>
                <a:gd name="T27" fmla="*/ 399 h 964"/>
                <a:gd name="T28" fmla="*/ 344 w 549"/>
                <a:gd name="T29" fmla="*/ 317 h 964"/>
                <a:gd name="T30" fmla="*/ 371 w 549"/>
                <a:gd name="T31" fmla="*/ 323 h 964"/>
                <a:gd name="T32" fmla="*/ 361 w 549"/>
                <a:gd name="T33" fmla="*/ 285 h 964"/>
                <a:gd name="T34" fmla="*/ 351 w 549"/>
                <a:gd name="T35" fmla="*/ 254 h 964"/>
                <a:gd name="T36" fmla="*/ 351 w 549"/>
                <a:gd name="T37" fmla="*/ 254 h 964"/>
                <a:gd name="T38" fmla="*/ 347 w 549"/>
                <a:gd name="T39" fmla="*/ 244 h 964"/>
                <a:gd name="T40" fmla="*/ 313 w 549"/>
                <a:gd name="T41" fmla="*/ 168 h 964"/>
                <a:gd name="T42" fmla="*/ 295 w 549"/>
                <a:gd name="T43" fmla="*/ 130 h 964"/>
                <a:gd name="T44" fmla="*/ 269 w 549"/>
                <a:gd name="T45" fmla="*/ 132 h 964"/>
                <a:gd name="T46" fmla="*/ 168 w 549"/>
                <a:gd name="T47" fmla="*/ 155 h 964"/>
                <a:gd name="T48" fmla="*/ 144 w 549"/>
                <a:gd name="T49" fmla="*/ 139 h 964"/>
                <a:gd name="T50" fmla="*/ 131 w 549"/>
                <a:gd name="T51" fmla="*/ 184 h 964"/>
                <a:gd name="T52" fmla="*/ 125 w 549"/>
                <a:gd name="T53" fmla="*/ 210 h 964"/>
                <a:gd name="T54" fmla="*/ 120 w 549"/>
                <a:gd name="T55" fmla="*/ 240 h 964"/>
                <a:gd name="T56" fmla="*/ 115 w 549"/>
                <a:gd name="T57" fmla="*/ 270 h 964"/>
                <a:gd name="T58" fmla="*/ 133 w 549"/>
                <a:gd name="T59" fmla="*/ 308 h 964"/>
                <a:gd name="T60" fmla="*/ 145 w 549"/>
                <a:gd name="T61" fmla="*/ 326 h 964"/>
                <a:gd name="T62" fmla="*/ 147 w 549"/>
                <a:gd name="T63" fmla="*/ 355 h 964"/>
                <a:gd name="T64" fmla="*/ 222 w 549"/>
                <a:gd name="T65" fmla="*/ 510 h 964"/>
                <a:gd name="T66" fmla="*/ 110 w 549"/>
                <a:gd name="T67" fmla="*/ 432 h 964"/>
                <a:gd name="T68" fmla="*/ 298 w 549"/>
                <a:gd name="T69" fmla="*/ 614 h 964"/>
                <a:gd name="T70" fmla="*/ 202 w 549"/>
                <a:gd name="T71" fmla="*/ 543 h 964"/>
                <a:gd name="T72" fmla="*/ 249 w 549"/>
                <a:gd name="T73" fmla="*/ 619 h 964"/>
                <a:gd name="T74" fmla="*/ 117 w 549"/>
                <a:gd name="T75" fmla="*/ 793 h 964"/>
                <a:gd name="T76" fmla="*/ 161 w 549"/>
                <a:gd name="T77" fmla="*/ 613 h 964"/>
                <a:gd name="T78" fmla="*/ 178 w 549"/>
                <a:gd name="T79" fmla="*/ 612 h 964"/>
                <a:gd name="T80" fmla="*/ 139 w 549"/>
                <a:gd name="T81" fmla="*/ 565 h 964"/>
                <a:gd name="T82" fmla="*/ 125 w 549"/>
                <a:gd name="T83" fmla="*/ 520 h 964"/>
                <a:gd name="T84" fmla="*/ 368 w 549"/>
                <a:gd name="T85" fmla="*/ 952 h 964"/>
                <a:gd name="T86" fmla="*/ 254 w 549"/>
                <a:gd name="T87" fmla="*/ 771 h 964"/>
                <a:gd name="T88" fmla="*/ 338 w 549"/>
                <a:gd name="T89" fmla="*/ 890 h 964"/>
                <a:gd name="T90" fmla="*/ 343 w 549"/>
                <a:gd name="T91" fmla="*/ 737 h 964"/>
                <a:gd name="T92" fmla="*/ 278 w 549"/>
                <a:gd name="T93" fmla="*/ 758 h 964"/>
                <a:gd name="T94" fmla="*/ 353 w 549"/>
                <a:gd name="T95" fmla="*/ 821 h 964"/>
                <a:gd name="T96" fmla="*/ 234 w 549"/>
                <a:gd name="T97" fmla="*/ 736 h 964"/>
                <a:gd name="T98" fmla="*/ 351 w 549"/>
                <a:gd name="T99" fmla="*/ 640 h 964"/>
                <a:gd name="T100" fmla="*/ 350 w 549"/>
                <a:gd name="T101" fmla="*/ 641 h 964"/>
                <a:gd name="T102" fmla="*/ 232 w 549"/>
                <a:gd name="T103" fmla="*/ 627 h 964"/>
                <a:gd name="T104" fmla="*/ 224 w 549"/>
                <a:gd name="T105" fmla="*/ 501 h 964"/>
                <a:gd name="T106" fmla="*/ 364 w 549"/>
                <a:gd name="T107" fmla="*/ 592 h 964"/>
                <a:gd name="T108" fmla="*/ 385 w 549"/>
                <a:gd name="T109" fmla="*/ 575 h 964"/>
                <a:gd name="T110" fmla="*/ 388 w 549"/>
                <a:gd name="T111" fmla="*/ 543 h 964"/>
                <a:gd name="T112" fmla="*/ 388 w 549"/>
                <a:gd name="T113" fmla="*/ 534 h 964"/>
                <a:gd name="T114" fmla="*/ 306 w 549"/>
                <a:gd name="T115" fmla="*/ 415 h 964"/>
                <a:gd name="T116" fmla="*/ 306 w 549"/>
                <a:gd name="T117" fmla="*/ 415 h 964"/>
                <a:gd name="T118" fmla="*/ 522 w 549"/>
                <a:gd name="T119" fmla="*/ 592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49" h="964">
                  <a:moveTo>
                    <a:pt x="532" y="590"/>
                  </a:moveTo>
                  <a:cubicBezTo>
                    <a:pt x="516" y="525"/>
                    <a:pt x="463" y="474"/>
                    <a:pt x="399" y="456"/>
                  </a:cubicBezTo>
                  <a:cubicBezTo>
                    <a:pt x="399" y="456"/>
                    <a:pt x="398" y="456"/>
                    <a:pt x="398" y="456"/>
                  </a:cubicBezTo>
                  <a:cubicBezTo>
                    <a:pt x="397" y="449"/>
                    <a:pt x="397" y="441"/>
                    <a:pt x="396" y="433"/>
                  </a:cubicBezTo>
                  <a:cubicBezTo>
                    <a:pt x="399" y="433"/>
                    <a:pt x="400" y="430"/>
                    <a:pt x="398" y="428"/>
                  </a:cubicBezTo>
                  <a:cubicBezTo>
                    <a:pt x="397" y="428"/>
                    <a:pt x="397" y="427"/>
                    <a:pt x="396" y="426"/>
                  </a:cubicBezTo>
                  <a:cubicBezTo>
                    <a:pt x="391" y="370"/>
                    <a:pt x="380" y="313"/>
                    <a:pt x="362" y="259"/>
                  </a:cubicBezTo>
                  <a:cubicBezTo>
                    <a:pt x="346" y="210"/>
                    <a:pt x="325" y="163"/>
                    <a:pt x="299" y="118"/>
                  </a:cubicBezTo>
                  <a:cubicBezTo>
                    <a:pt x="275" y="77"/>
                    <a:pt x="245" y="26"/>
                    <a:pt x="202" y="2"/>
                  </a:cubicBezTo>
                  <a:cubicBezTo>
                    <a:pt x="201" y="2"/>
                    <a:pt x="200" y="2"/>
                    <a:pt x="199" y="2"/>
                  </a:cubicBezTo>
                  <a:cubicBezTo>
                    <a:pt x="197" y="1"/>
                    <a:pt x="194" y="0"/>
                    <a:pt x="192" y="3"/>
                  </a:cubicBezTo>
                  <a:cubicBezTo>
                    <a:pt x="152" y="76"/>
                    <a:pt x="126" y="156"/>
                    <a:pt x="112" y="237"/>
                  </a:cubicBezTo>
                  <a:cubicBezTo>
                    <a:pt x="111" y="238"/>
                    <a:pt x="111" y="238"/>
                    <a:pt x="111" y="238"/>
                  </a:cubicBezTo>
                  <a:cubicBezTo>
                    <a:pt x="108" y="262"/>
                    <a:pt x="105" y="285"/>
                    <a:pt x="103" y="308"/>
                  </a:cubicBezTo>
                  <a:cubicBezTo>
                    <a:pt x="101" y="329"/>
                    <a:pt x="100" y="351"/>
                    <a:pt x="100" y="372"/>
                  </a:cubicBezTo>
                  <a:cubicBezTo>
                    <a:pt x="98" y="373"/>
                    <a:pt x="98" y="375"/>
                    <a:pt x="99" y="376"/>
                  </a:cubicBezTo>
                  <a:cubicBezTo>
                    <a:pt x="99" y="376"/>
                    <a:pt x="100" y="376"/>
                    <a:pt x="100" y="376"/>
                  </a:cubicBezTo>
                  <a:cubicBezTo>
                    <a:pt x="100" y="404"/>
                    <a:pt x="101" y="432"/>
                    <a:pt x="105" y="459"/>
                  </a:cubicBezTo>
                  <a:cubicBezTo>
                    <a:pt x="104" y="460"/>
                    <a:pt x="104" y="460"/>
                    <a:pt x="105" y="461"/>
                  </a:cubicBezTo>
                  <a:cubicBezTo>
                    <a:pt x="105" y="461"/>
                    <a:pt x="105" y="461"/>
                    <a:pt x="105" y="461"/>
                  </a:cubicBezTo>
                  <a:cubicBezTo>
                    <a:pt x="107" y="475"/>
                    <a:pt x="109" y="488"/>
                    <a:pt x="112" y="501"/>
                  </a:cubicBezTo>
                  <a:cubicBezTo>
                    <a:pt x="112" y="501"/>
                    <a:pt x="111" y="501"/>
                    <a:pt x="110" y="501"/>
                  </a:cubicBezTo>
                  <a:cubicBezTo>
                    <a:pt x="0" y="573"/>
                    <a:pt x="17" y="737"/>
                    <a:pt x="120" y="807"/>
                  </a:cubicBezTo>
                  <a:cubicBezTo>
                    <a:pt x="123" y="809"/>
                    <a:pt x="127" y="806"/>
                    <a:pt x="127" y="802"/>
                  </a:cubicBezTo>
                  <a:cubicBezTo>
                    <a:pt x="122" y="738"/>
                    <a:pt x="129" y="671"/>
                    <a:pt x="170" y="618"/>
                  </a:cubicBezTo>
                  <a:cubicBezTo>
                    <a:pt x="170" y="618"/>
                    <a:pt x="170" y="618"/>
                    <a:pt x="170" y="618"/>
                  </a:cubicBezTo>
                  <a:cubicBezTo>
                    <a:pt x="179" y="621"/>
                    <a:pt x="188" y="623"/>
                    <a:pt x="198" y="624"/>
                  </a:cubicBezTo>
                  <a:cubicBezTo>
                    <a:pt x="207" y="625"/>
                    <a:pt x="216" y="626"/>
                    <a:pt x="225" y="627"/>
                  </a:cubicBezTo>
                  <a:cubicBezTo>
                    <a:pt x="204" y="655"/>
                    <a:pt x="207" y="703"/>
                    <a:pt x="217" y="734"/>
                  </a:cubicBezTo>
                  <a:cubicBezTo>
                    <a:pt x="218" y="736"/>
                    <a:pt x="219" y="737"/>
                    <a:pt x="221" y="736"/>
                  </a:cubicBezTo>
                  <a:cubicBezTo>
                    <a:pt x="222" y="738"/>
                    <a:pt x="224" y="739"/>
                    <a:pt x="226" y="740"/>
                  </a:cubicBezTo>
                  <a:cubicBezTo>
                    <a:pt x="228" y="741"/>
                    <a:pt x="230" y="742"/>
                    <a:pt x="232" y="743"/>
                  </a:cubicBezTo>
                  <a:cubicBezTo>
                    <a:pt x="236" y="745"/>
                    <a:pt x="240" y="746"/>
                    <a:pt x="245" y="748"/>
                  </a:cubicBezTo>
                  <a:cubicBezTo>
                    <a:pt x="230" y="767"/>
                    <a:pt x="229" y="792"/>
                    <a:pt x="237" y="814"/>
                  </a:cubicBezTo>
                  <a:cubicBezTo>
                    <a:pt x="238" y="817"/>
                    <a:pt x="242" y="818"/>
                    <a:pt x="244" y="815"/>
                  </a:cubicBezTo>
                  <a:cubicBezTo>
                    <a:pt x="251" y="806"/>
                    <a:pt x="257" y="800"/>
                    <a:pt x="264" y="794"/>
                  </a:cubicBezTo>
                  <a:cubicBezTo>
                    <a:pt x="266" y="864"/>
                    <a:pt x="305" y="929"/>
                    <a:pt x="368" y="962"/>
                  </a:cubicBezTo>
                  <a:cubicBezTo>
                    <a:pt x="371" y="964"/>
                    <a:pt x="374" y="962"/>
                    <a:pt x="375" y="960"/>
                  </a:cubicBezTo>
                  <a:cubicBezTo>
                    <a:pt x="385" y="930"/>
                    <a:pt x="385" y="900"/>
                    <a:pt x="374" y="871"/>
                  </a:cubicBezTo>
                  <a:cubicBezTo>
                    <a:pt x="379" y="875"/>
                    <a:pt x="383" y="880"/>
                    <a:pt x="388" y="886"/>
                  </a:cubicBezTo>
                  <a:cubicBezTo>
                    <a:pt x="390" y="888"/>
                    <a:pt x="394" y="887"/>
                    <a:pt x="395" y="884"/>
                  </a:cubicBezTo>
                  <a:cubicBezTo>
                    <a:pt x="406" y="829"/>
                    <a:pt x="390" y="773"/>
                    <a:pt x="350" y="734"/>
                  </a:cubicBezTo>
                  <a:cubicBezTo>
                    <a:pt x="358" y="729"/>
                    <a:pt x="366" y="724"/>
                    <a:pt x="371" y="718"/>
                  </a:cubicBezTo>
                  <a:cubicBezTo>
                    <a:pt x="373" y="717"/>
                    <a:pt x="375" y="716"/>
                    <a:pt x="375" y="713"/>
                  </a:cubicBezTo>
                  <a:cubicBezTo>
                    <a:pt x="378" y="677"/>
                    <a:pt x="366" y="640"/>
                    <a:pt x="340" y="614"/>
                  </a:cubicBezTo>
                  <a:cubicBezTo>
                    <a:pt x="357" y="607"/>
                    <a:pt x="373" y="598"/>
                    <a:pt x="386" y="586"/>
                  </a:cubicBezTo>
                  <a:cubicBezTo>
                    <a:pt x="446" y="628"/>
                    <a:pt x="465" y="700"/>
                    <a:pt x="465" y="771"/>
                  </a:cubicBezTo>
                  <a:cubicBezTo>
                    <a:pt x="465" y="776"/>
                    <a:pt x="470" y="777"/>
                    <a:pt x="473" y="775"/>
                  </a:cubicBezTo>
                  <a:cubicBezTo>
                    <a:pt x="524" y="729"/>
                    <a:pt x="549" y="657"/>
                    <a:pt x="532" y="590"/>
                  </a:cubicBezTo>
                  <a:close/>
                  <a:moveTo>
                    <a:pt x="389" y="452"/>
                  </a:moveTo>
                  <a:cubicBezTo>
                    <a:pt x="389" y="452"/>
                    <a:pt x="388" y="451"/>
                    <a:pt x="388" y="451"/>
                  </a:cubicBezTo>
                  <a:cubicBezTo>
                    <a:pt x="379" y="440"/>
                    <a:pt x="365" y="432"/>
                    <a:pt x="353" y="423"/>
                  </a:cubicBezTo>
                  <a:cubicBezTo>
                    <a:pt x="321" y="399"/>
                    <a:pt x="321" y="399"/>
                    <a:pt x="321" y="399"/>
                  </a:cubicBezTo>
                  <a:cubicBezTo>
                    <a:pt x="325" y="394"/>
                    <a:pt x="328" y="389"/>
                    <a:pt x="331" y="384"/>
                  </a:cubicBezTo>
                  <a:cubicBezTo>
                    <a:pt x="348" y="400"/>
                    <a:pt x="367" y="418"/>
                    <a:pt x="387" y="429"/>
                  </a:cubicBezTo>
                  <a:cubicBezTo>
                    <a:pt x="388" y="437"/>
                    <a:pt x="388" y="444"/>
                    <a:pt x="389" y="452"/>
                  </a:cubicBezTo>
                  <a:close/>
                  <a:moveTo>
                    <a:pt x="311" y="397"/>
                  </a:moveTo>
                  <a:cubicBezTo>
                    <a:pt x="303" y="406"/>
                    <a:pt x="292" y="415"/>
                    <a:pt x="280" y="421"/>
                  </a:cubicBezTo>
                  <a:cubicBezTo>
                    <a:pt x="279" y="420"/>
                    <a:pt x="279" y="421"/>
                    <a:pt x="278" y="422"/>
                  </a:cubicBezTo>
                  <a:cubicBezTo>
                    <a:pt x="272" y="424"/>
                    <a:pt x="266" y="427"/>
                    <a:pt x="259" y="429"/>
                  </a:cubicBezTo>
                  <a:cubicBezTo>
                    <a:pt x="259" y="428"/>
                    <a:pt x="258" y="427"/>
                    <a:pt x="257" y="427"/>
                  </a:cubicBezTo>
                  <a:cubicBezTo>
                    <a:pt x="239" y="426"/>
                    <a:pt x="221" y="423"/>
                    <a:pt x="206" y="416"/>
                  </a:cubicBezTo>
                  <a:cubicBezTo>
                    <a:pt x="194" y="407"/>
                    <a:pt x="183" y="398"/>
                    <a:pt x="172" y="389"/>
                  </a:cubicBezTo>
                  <a:cubicBezTo>
                    <a:pt x="164" y="380"/>
                    <a:pt x="159" y="368"/>
                    <a:pt x="156" y="354"/>
                  </a:cubicBezTo>
                  <a:cubicBezTo>
                    <a:pt x="145" y="307"/>
                    <a:pt x="174" y="259"/>
                    <a:pt x="220" y="246"/>
                  </a:cubicBezTo>
                  <a:cubicBezTo>
                    <a:pt x="275" y="231"/>
                    <a:pt x="329" y="263"/>
                    <a:pt x="335" y="320"/>
                  </a:cubicBezTo>
                  <a:cubicBezTo>
                    <a:pt x="338" y="348"/>
                    <a:pt x="330" y="374"/>
                    <a:pt x="314" y="394"/>
                  </a:cubicBezTo>
                  <a:cubicBezTo>
                    <a:pt x="314" y="394"/>
                    <a:pt x="314" y="393"/>
                    <a:pt x="314" y="393"/>
                  </a:cubicBezTo>
                  <a:cubicBezTo>
                    <a:pt x="312" y="392"/>
                    <a:pt x="310" y="395"/>
                    <a:pt x="311" y="397"/>
                  </a:cubicBezTo>
                  <a:close/>
                  <a:moveTo>
                    <a:pt x="386" y="419"/>
                  </a:moveTo>
                  <a:cubicBezTo>
                    <a:pt x="380" y="415"/>
                    <a:pt x="373" y="410"/>
                    <a:pt x="366" y="406"/>
                  </a:cubicBezTo>
                  <a:cubicBezTo>
                    <a:pt x="355" y="397"/>
                    <a:pt x="344" y="389"/>
                    <a:pt x="334" y="379"/>
                  </a:cubicBezTo>
                  <a:cubicBezTo>
                    <a:pt x="335" y="376"/>
                    <a:pt x="337" y="372"/>
                    <a:pt x="338" y="368"/>
                  </a:cubicBezTo>
                  <a:cubicBezTo>
                    <a:pt x="346" y="376"/>
                    <a:pt x="354" y="383"/>
                    <a:pt x="363" y="390"/>
                  </a:cubicBezTo>
                  <a:cubicBezTo>
                    <a:pt x="370" y="396"/>
                    <a:pt x="377" y="403"/>
                    <a:pt x="385" y="407"/>
                  </a:cubicBezTo>
                  <a:cubicBezTo>
                    <a:pt x="386" y="411"/>
                    <a:pt x="386" y="415"/>
                    <a:pt x="386" y="419"/>
                  </a:cubicBezTo>
                  <a:close/>
                  <a:moveTo>
                    <a:pt x="384" y="399"/>
                  </a:moveTo>
                  <a:cubicBezTo>
                    <a:pt x="379" y="393"/>
                    <a:pt x="372" y="389"/>
                    <a:pt x="366" y="384"/>
                  </a:cubicBezTo>
                  <a:cubicBezTo>
                    <a:pt x="357" y="378"/>
                    <a:pt x="349" y="371"/>
                    <a:pt x="340" y="364"/>
                  </a:cubicBezTo>
                  <a:cubicBezTo>
                    <a:pt x="340" y="363"/>
                    <a:pt x="340" y="363"/>
                    <a:pt x="340" y="363"/>
                  </a:cubicBezTo>
                  <a:cubicBezTo>
                    <a:pt x="342" y="358"/>
                    <a:pt x="343" y="352"/>
                    <a:pt x="344" y="346"/>
                  </a:cubicBezTo>
                  <a:cubicBezTo>
                    <a:pt x="350" y="352"/>
                    <a:pt x="356" y="357"/>
                    <a:pt x="362" y="363"/>
                  </a:cubicBezTo>
                  <a:cubicBezTo>
                    <a:pt x="368" y="368"/>
                    <a:pt x="374" y="375"/>
                    <a:pt x="381" y="379"/>
                  </a:cubicBezTo>
                  <a:cubicBezTo>
                    <a:pt x="382" y="385"/>
                    <a:pt x="383" y="392"/>
                    <a:pt x="384" y="399"/>
                  </a:cubicBezTo>
                  <a:close/>
                  <a:moveTo>
                    <a:pt x="364" y="356"/>
                  </a:moveTo>
                  <a:cubicBezTo>
                    <a:pt x="358" y="351"/>
                    <a:pt x="351" y="345"/>
                    <a:pt x="344" y="340"/>
                  </a:cubicBezTo>
                  <a:cubicBezTo>
                    <a:pt x="345" y="335"/>
                    <a:pt x="345" y="330"/>
                    <a:pt x="345" y="325"/>
                  </a:cubicBezTo>
                  <a:cubicBezTo>
                    <a:pt x="353" y="333"/>
                    <a:pt x="361" y="341"/>
                    <a:pt x="371" y="346"/>
                  </a:cubicBezTo>
                  <a:cubicBezTo>
                    <a:pt x="374" y="348"/>
                    <a:pt x="376" y="344"/>
                    <a:pt x="374" y="342"/>
                  </a:cubicBezTo>
                  <a:cubicBezTo>
                    <a:pt x="366" y="332"/>
                    <a:pt x="354" y="325"/>
                    <a:pt x="344" y="317"/>
                  </a:cubicBezTo>
                  <a:cubicBezTo>
                    <a:pt x="343" y="313"/>
                    <a:pt x="343" y="310"/>
                    <a:pt x="342" y="306"/>
                  </a:cubicBezTo>
                  <a:cubicBezTo>
                    <a:pt x="346" y="310"/>
                    <a:pt x="351" y="314"/>
                    <a:pt x="355" y="318"/>
                  </a:cubicBezTo>
                  <a:cubicBezTo>
                    <a:pt x="361" y="323"/>
                    <a:pt x="366" y="329"/>
                    <a:pt x="373" y="333"/>
                  </a:cubicBezTo>
                  <a:cubicBezTo>
                    <a:pt x="375" y="345"/>
                    <a:pt x="378" y="356"/>
                    <a:pt x="380" y="368"/>
                  </a:cubicBezTo>
                  <a:cubicBezTo>
                    <a:pt x="375" y="364"/>
                    <a:pt x="369" y="360"/>
                    <a:pt x="364" y="356"/>
                  </a:cubicBezTo>
                  <a:close/>
                  <a:moveTo>
                    <a:pt x="371" y="323"/>
                  </a:moveTo>
                  <a:cubicBezTo>
                    <a:pt x="367" y="320"/>
                    <a:pt x="362" y="317"/>
                    <a:pt x="358" y="314"/>
                  </a:cubicBezTo>
                  <a:cubicBezTo>
                    <a:pt x="352" y="309"/>
                    <a:pt x="346" y="304"/>
                    <a:pt x="340" y="300"/>
                  </a:cubicBezTo>
                  <a:cubicBezTo>
                    <a:pt x="338" y="293"/>
                    <a:pt x="335" y="287"/>
                    <a:pt x="332" y="281"/>
                  </a:cubicBezTo>
                  <a:cubicBezTo>
                    <a:pt x="344" y="291"/>
                    <a:pt x="356" y="300"/>
                    <a:pt x="367" y="309"/>
                  </a:cubicBezTo>
                  <a:cubicBezTo>
                    <a:pt x="369" y="314"/>
                    <a:pt x="370" y="318"/>
                    <a:pt x="371" y="323"/>
                  </a:cubicBezTo>
                  <a:close/>
                  <a:moveTo>
                    <a:pt x="361" y="285"/>
                  </a:moveTo>
                  <a:cubicBezTo>
                    <a:pt x="362" y="289"/>
                    <a:pt x="363" y="293"/>
                    <a:pt x="364" y="298"/>
                  </a:cubicBezTo>
                  <a:cubicBezTo>
                    <a:pt x="307" y="250"/>
                    <a:pt x="248" y="200"/>
                    <a:pt x="184" y="161"/>
                  </a:cubicBezTo>
                  <a:cubicBezTo>
                    <a:pt x="194" y="164"/>
                    <a:pt x="205" y="165"/>
                    <a:pt x="215" y="164"/>
                  </a:cubicBezTo>
                  <a:cubicBezTo>
                    <a:pt x="261" y="205"/>
                    <a:pt x="308" y="249"/>
                    <a:pt x="357" y="286"/>
                  </a:cubicBezTo>
                  <a:cubicBezTo>
                    <a:pt x="358" y="287"/>
                    <a:pt x="360" y="286"/>
                    <a:pt x="361" y="285"/>
                  </a:cubicBezTo>
                  <a:close/>
                  <a:moveTo>
                    <a:pt x="351" y="254"/>
                  </a:moveTo>
                  <a:cubicBezTo>
                    <a:pt x="353" y="260"/>
                    <a:pt x="355" y="266"/>
                    <a:pt x="357" y="273"/>
                  </a:cubicBezTo>
                  <a:cubicBezTo>
                    <a:pt x="358" y="274"/>
                    <a:pt x="358" y="276"/>
                    <a:pt x="359" y="278"/>
                  </a:cubicBezTo>
                  <a:cubicBezTo>
                    <a:pt x="317" y="236"/>
                    <a:pt x="268" y="199"/>
                    <a:pt x="221" y="164"/>
                  </a:cubicBezTo>
                  <a:cubicBezTo>
                    <a:pt x="226" y="163"/>
                    <a:pt x="231" y="162"/>
                    <a:pt x="236" y="160"/>
                  </a:cubicBezTo>
                  <a:cubicBezTo>
                    <a:pt x="272" y="193"/>
                    <a:pt x="308" y="225"/>
                    <a:pt x="347" y="254"/>
                  </a:cubicBezTo>
                  <a:cubicBezTo>
                    <a:pt x="348" y="255"/>
                    <a:pt x="350" y="255"/>
                    <a:pt x="351" y="254"/>
                  </a:cubicBezTo>
                  <a:close/>
                  <a:moveTo>
                    <a:pt x="347" y="244"/>
                  </a:moveTo>
                  <a:cubicBezTo>
                    <a:pt x="314" y="214"/>
                    <a:pt x="277" y="186"/>
                    <a:pt x="240" y="159"/>
                  </a:cubicBezTo>
                  <a:cubicBezTo>
                    <a:pt x="245" y="157"/>
                    <a:pt x="250" y="155"/>
                    <a:pt x="255" y="152"/>
                  </a:cubicBezTo>
                  <a:cubicBezTo>
                    <a:pt x="267" y="162"/>
                    <a:pt x="278" y="171"/>
                    <a:pt x="290" y="180"/>
                  </a:cubicBezTo>
                  <a:cubicBezTo>
                    <a:pt x="305" y="192"/>
                    <a:pt x="320" y="206"/>
                    <a:pt x="336" y="214"/>
                  </a:cubicBezTo>
                  <a:cubicBezTo>
                    <a:pt x="340" y="224"/>
                    <a:pt x="344" y="234"/>
                    <a:pt x="347" y="244"/>
                  </a:cubicBezTo>
                  <a:close/>
                  <a:moveTo>
                    <a:pt x="315" y="168"/>
                  </a:moveTo>
                  <a:cubicBezTo>
                    <a:pt x="320" y="179"/>
                    <a:pt x="325" y="189"/>
                    <a:pt x="330" y="200"/>
                  </a:cubicBezTo>
                  <a:cubicBezTo>
                    <a:pt x="320" y="192"/>
                    <a:pt x="309" y="185"/>
                    <a:pt x="300" y="178"/>
                  </a:cubicBezTo>
                  <a:cubicBezTo>
                    <a:pt x="286" y="168"/>
                    <a:pt x="273" y="159"/>
                    <a:pt x="260" y="150"/>
                  </a:cubicBezTo>
                  <a:cubicBezTo>
                    <a:pt x="264" y="147"/>
                    <a:pt x="269" y="143"/>
                    <a:pt x="273" y="140"/>
                  </a:cubicBezTo>
                  <a:cubicBezTo>
                    <a:pt x="286" y="150"/>
                    <a:pt x="299" y="160"/>
                    <a:pt x="313" y="168"/>
                  </a:cubicBezTo>
                  <a:cubicBezTo>
                    <a:pt x="314" y="168"/>
                    <a:pt x="315" y="168"/>
                    <a:pt x="315" y="168"/>
                  </a:cubicBezTo>
                  <a:close/>
                  <a:moveTo>
                    <a:pt x="295" y="130"/>
                  </a:moveTo>
                  <a:cubicBezTo>
                    <a:pt x="300" y="139"/>
                    <a:pt x="305" y="149"/>
                    <a:pt x="310" y="158"/>
                  </a:cubicBezTo>
                  <a:cubicBezTo>
                    <a:pt x="300" y="150"/>
                    <a:pt x="288" y="143"/>
                    <a:pt x="277" y="136"/>
                  </a:cubicBezTo>
                  <a:cubicBezTo>
                    <a:pt x="282" y="132"/>
                    <a:pt x="286" y="127"/>
                    <a:pt x="290" y="121"/>
                  </a:cubicBezTo>
                  <a:cubicBezTo>
                    <a:pt x="292" y="124"/>
                    <a:pt x="293" y="127"/>
                    <a:pt x="295" y="130"/>
                  </a:cubicBezTo>
                  <a:close/>
                  <a:moveTo>
                    <a:pt x="200" y="8"/>
                  </a:moveTo>
                  <a:cubicBezTo>
                    <a:pt x="200" y="8"/>
                    <a:pt x="200" y="8"/>
                    <a:pt x="200" y="8"/>
                  </a:cubicBezTo>
                  <a:cubicBezTo>
                    <a:pt x="218" y="27"/>
                    <a:pt x="237" y="44"/>
                    <a:pt x="253" y="65"/>
                  </a:cubicBezTo>
                  <a:cubicBezTo>
                    <a:pt x="265" y="81"/>
                    <a:pt x="276" y="97"/>
                    <a:pt x="286" y="114"/>
                  </a:cubicBezTo>
                  <a:cubicBezTo>
                    <a:pt x="285" y="115"/>
                    <a:pt x="284" y="115"/>
                    <a:pt x="283" y="116"/>
                  </a:cubicBezTo>
                  <a:cubicBezTo>
                    <a:pt x="279" y="122"/>
                    <a:pt x="274" y="127"/>
                    <a:pt x="269" y="132"/>
                  </a:cubicBezTo>
                  <a:cubicBezTo>
                    <a:pt x="269" y="132"/>
                    <a:pt x="269" y="132"/>
                    <a:pt x="269" y="132"/>
                  </a:cubicBezTo>
                  <a:cubicBezTo>
                    <a:pt x="267" y="130"/>
                    <a:pt x="266" y="132"/>
                    <a:pt x="266" y="134"/>
                  </a:cubicBezTo>
                  <a:cubicBezTo>
                    <a:pt x="232" y="163"/>
                    <a:pt x="183" y="163"/>
                    <a:pt x="146" y="134"/>
                  </a:cubicBezTo>
                  <a:cubicBezTo>
                    <a:pt x="160" y="90"/>
                    <a:pt x="178" y="48"/>
                    <a:pt x="200" y="8"/>
                  </a:cubicBezTo>
                  <a:close/>
                  <a:moveTo>
                    <a:pt x="144" y="139"/>
                  </a:moveTo>
                  <a:cubicBezTo>
                    <a:pt x="151" y="146"/>
                    <a:pt x="159" y="151"/>
                    <a:pt x="168" y="155"/>
                  </a:cubicBezTo>
                  <a:cubicBezTo>
                    <a:pt x="207" y="180"/>
                    <a:pt x="243" y="209"/>
                    <a:pt x="280" y="239"/>
                  </a:cubicBezTo>
                  <a:cubicBezTo>
                    <a:pt x="268" y="235"/>
                    <a:pt x="255" y="233"/>
                    <a:pt x="242" y="234"/>
                  </a:cubicBezTo>
                  <a:cubicBezTo>
                    <a:pt x="241" y="233"/>
                    <a:pt x="241" y="232"/>
                    <a:pt x="240" y="232"/>
                  </a:cubicBezTo>
                  <a:cubicBezTo>
                    <a:pt x="207" y="207"/>
                    <a:pt x="172" y="184"/>
                    <a:pt x="138" y="161"/>
                  </a:cubicBezTo>
                  <a:cubicBezTo>
                    <a:pt x="138" y="160"/>
                    <a:pt x="138" y="160"/>
                    <a:pt x="138" y="160"/>
                  </a:cubicBezTo>
                  <a:cubicBezTo>
                    <a:pt x="140" y="153"/>
                    <a:pt x="142" y="146"/>
                    <a:pt x="144" y="139"/>
                  </a:cubicBezTo>
                  <a:close/>
                  <a:moveTo>
                    <a:pt x="137" y="164"/>
                  </a:moveTo>
                  <a:cubicBezTo>
                    <a:pt x="168" y="188"/>
                    <a:pt x="199" y="212"/>
                    <a:pt x="231" y="235"/>
                  </a:cubicBezTo>
                  <a:cubicBezTo>
                    <a:pt x="228" y="235"/>
                    <a:pt x="224" y="236"/>
                    <a:pt x="221" y="237"/>
                  </a:cubicBezTo>
                  <a:cubicBezTo>
                    <a:pt x="216" y="238"/>
                    <a:pt x="211" y="240"/>
                    <a:pt x="207" y="242"/>
                  </a:cubicBezTo>
                  <a:cubicBezTo>
                    <a:pt x="207" y="242"/>
                    <a:pt x="207" y="242"/>
                    <a:pt x="206" y="241"/>
                  </a:cubicBezTo>
                  <a:cubicBezTo>
                    <a:pt x="183" y="221"/>
                    <a:pt x="157" y="203"/>
                    <a:pt x="131" y="184"/>
                  </a:cubicBezTo>
                  <a:cubicBezTo>
                    <a:pt x="133" y="178"/>
                    <a:pt x="135" y="171"/>
                    <a:pt x="137" y="164"/>
                  </a:cubicBezTo>
                  <a:close/>
                  <a:moveTo>
                    <a:pt x="130" y="190"/>
                  </a:moveTo>
                  <a:cubicBezTo>
                    <a:pt x="153" y="208"/>
                    <a:pt x="175" y="229"/>
                    <a:pt x="200" y="245"/>
                  </a:cubicBezTo>
                  <a:cubicBezTo>
                    <a:pt x="196" y="247"/>
                    <a:pt x="192" y="249"/>
                    <a:pt x="188" y="252"/>
                  </a:cubicBezTo>
                  <a:cubicBezTo>
                    <a:pt x="188" y="252"/>
                    <a:pt x="188" y="252"/>
                    <a:pt x="188" y="252"/>
                  </a:cubicBezTo>
                  <a:cubicBezTo>
                    <a:pt x="169" y="237"/>
                    <a:pt x="147" y="222"/>
                    <a:pt x="125" y="210"/>
                  </a:cubicBezTo>
                  <a:cubicBezTo>
                    <a:pt x="127" y="203"/>
                    <a:pt x="128" y="196"/>
                    <a:pt x="130" y="190"/>
                  </a:cubicBezTo>
                  <a:close/>
                  <a:moveTo>
                    <a:pt x="124" y="216"/>
                  </a:moveTo>
                  <a:cubicBezTo>
                    <a:pt x="143" y="230"/>
                    <a:pt x="162" y="245"/>
                    <a:pt x="182" y="256"/>
                  </a:cubicBezTo>
                  <a:cubicBezTo>
                    <a:pt x="176" y="261"/>
                    <a:pt x="171" y="267"/>
                    <a:pt x="167" y="272"/>
                  </a:cubicBezTo>
                  <a:cubicBezTo>
                    <a:pt x="160" y="267"/>
                    <a:pt x="151" y="262"/>
                    <a:pt x="144" y="257"/>
                  </a:cubicBezTo>
                  <a:cubicBezTo>
                    <a:pt x="136" y="252"/>
                    <a:pt x="128" y="246"/>
                    <a:pt x="120" y="240"/>
                  </a:cubicBezTo>
                  <a:cubicBezTo>
                    <a:pt x="121" y="232"/>
                    <a:pt x="123" y="224"/>
                    <a:pt x="124" y="216"/>
                  </a:cubicBezTo>
                  <a:close/>
                  <a:moveTo>
                    <a:pt x="119" y="246"/>
                  </a:moveTo>
                  <a:cubicBezTo>
                    <a:pt x="132" y="258"/>
                    <a:pt x="147" y="271"/>
                    <a:pt x="163" y="277"/>
                  </a:cubicBezTo>
                  <a:cubicBezTo>
                    <a:pt x="159" y="283"/>
                    <a:pt x="155" y="290"/>
                    <a:pt x="152" y="297"/>
                  </a:cubicBezTo>
                  <a:cubicBezTo>
                    <a:pt x="147" y="293"/>
                    <a:pt x="142" y="289"/>
                    <a:pt x="137" y="285"/>
                  </a:cubicBezTo>
                  <a:cubicBezTo>
                    <a:pt x="130" y="280"/>
                    <a:pt x="122" y="275"/>
                    <a:pt x="115" y="270"/>
                  </a:cubicBezTo>
                  <a:cubicBezTo>
                    <a:pt x="116" y="262"/>
                    <a:pt x="117" y="254"/>
                    <a:pt x="119" y="246"/>
                  </a:cubicBezTo>
                  <a:close/>
                  <a:moveTo>
                    <a:pt x="115" y="274"/>
                  </a:moveTo>
                  <a:cubicBezTo>
                    <a:pt x="121" y="279"/>
                    <a:pt x="128" y="285"/>
                    <a:pt x="135" y="290"/>
                  </a:cubicBezTo>
                  <a:cubicBezTo>
                    <a:pt x="140" y="294"/>
                    <a:pt x="145" y="299"/>
                    <a:pt x="150" y="303"/>
                  </a:cubicBezTo>
                  <a:cubicBezTo>
                    <a:pt x="149" y="308"/>
                    <a:pt x="147" y="313"/>
                    <a:pt x="146" y="318"/>
                  </a:cubicBezTo>
                  <a:cubicBezTo>
                    <a:pt x="142" y="314"/>
                    <a:pt x="138" y="311"/>
                    <a:pt x="133" y="308"/>
                  </a:cubicBezTo>
                  <a:cubicBezTo>
                    <a:pt x="127" y="303"/>
                    <a:pt x="120" y="298"/>
                    <a:pt x="112" y="293"/>
                  </a:cubicBezTo>
                  <a:cubicBezTo>
                    <a:pt x="113" y="287"/>
                    <a:pt x="114" y="280"/>
                    <a:pt x="115" y="274"/>
                  </a:cubicBezTo>
                  <a:close/>
                  <a:moveTo>
                    <a:pt x="111" y="308"/>
                  </a:moveTo>
                  <a:cubicBezTo>
                    <a:pt x="111" y="305"/>
                    <a:pt x="111" y="302"/>
                    <a:pt x="112" y="299"/>
                  </a:cubicBezTo>
                  <a:cubicBezTo>
                    <a:pt x="118" y="304"/>
                    <a:pt x="123" y="309"/>
                    <a:pt x="129" y="314"/>
                  </a:cubicBezTo>
                  <a:cubicBezTo>
                    <a:pt x="134" y="318"/>
                    <a:pt x="140" y="323"/>
                    <a:pt x="145" y="326"/>
                  </a:cubicBezTo>
                  <a:cubicBezTo>
                    <a:pt x="145" y="333"/>
                    <a:pt x="145" y="340"/>
                    <a:pt x="146" y="347"/>
                  </a:cubicBezTo>
                  <a:cubicBezTo>
                    <a:pt x="140" y="342"/>
                    <a:pt x="134" y="338"/>
                    <a:pt x="129" y="333"/>
                  </a:cubicBezTo>
                  <a:cubicBezTo>
                    <a:pt x="122" y="327"/>
                    <a:pt x="116" y="320"/>
                    <a:pt x="110" y="314"/>
                  </a:cubicBezTo>
                  <a:cubicBezTo>
                    <a:pt x="111" y="312"/>
                    <a:pt x="111" y="310"/>
                    <a:pt x="111" y="308"/>
                  </a:cubicBezTo>
                  <a:close/>
                  <a:moveTo>
                    <a:pt x="110" y="319"/>
                  </a:moveTo>
                  <a:cubicBezTo>
                    <a:pt x="121" y="332"/>
                    <a:pt x="133" y="346"/>
                    <a:pt x="147" y="355"/>
                  </a:cubicBezTo>
                  <a:cubicBezTo>
                    <a:pt x="149" y="362"/>
                    <a:pt x="151" y="369"/>
                    <a:pt x="154" y="376"/>
                  </a:cubicBezTo>
                  <a:cubicBezTo>
                    <a:pt x="139" y="364"/>
                    <a:pt x="124" y="353"/>
                    <a:pt x="110" y="341"/>
                  </a:cubicBezTo>
                  <a:cubicBezTo>
                    <a:pt x="109" y="341"/>
                    <a:pt x="109" y="341"/>
                    <a:pt x="109" y="341"/>
                  </a:cubicBezTo>
                  <a:cubicBezTo>
                    <a:pt x="109" y="334"/>
                    <a:pt x="109" y="327"/>
                    <a:pt x="110" y="319"/>
                  </a:cubicBezTo>
                  <a:close/>
                  <a:moveTo>
                    <a:pt x="109" y="409"/>
                  </a:moveTo>
                  <a:cubicBezTo>
                    <a:pt x="146" y="443"/>
                    <a:pt x="184" y="476"/>
                    <a:pt x="222" y="510"/>
                  </a:cubicBezTo>
                  <a:cubicBezTo>
                    <a:pt x="259" y="542"/>
                    <a:pt x="295" y="579"/>
                    <a:pt x="335" y="607"/>
                  </a:cubicBezTo>
                  <a:cubicBezTo>
                    <a:pt x="331" y="608"/>
                    <a:pt x="328" y="609"/>
                    <a:pt x="324" y="610"/>
                  </a:cubicBezTo>
                  <a:cubicBezTo>
                    <a:pt x="324" y="610"/>
                    <a:pt x="324" y="610"/>
                    <a:pt x="324" y="610"/>
                  </a:cubicBezTo>
                  <a:cubicBezTo>
                    <a:pt x="291" y="578"/>
                    <a:pt x="253" y="551"/>
                    <a:pt x="217" y="522"/>
                  </a:cubicBezTo>
                  <a:cubicBezTo>
                    <a:pt x="182" y="492"/>
                    <a:pt x="147" y="462"/>
                    <a:pt x="111" y="433"/>
                  </a:cubicBezTo>
                  <a:cubicBezTo>
                    <a:pt x="111" y="432"/>
                    <a:pt x="110" y="432"/>
                    <a:pt x="110" y="432"/>
                  </a:cubicBezTo>
                  <a:cubicBezTo>
                    <a:pt x="109" y="424"/>
                    <a:pt x="109" y="417"/>
                    <a:pt x="109" y="409"/>
                  </a:cubicBezTo>
                  <a:close/>
                  <a:moveTo>
                    <a:pt x="111" y="439"/>
                  </a:moveTo>
                  <a:cubicBezTo>
                    <a:pt x="145" y="470"/>
                    <a:pt x="180" y="500"/>
                    <a:pt x="215" y="530"/>
                  </a:cubicBezTo>
                  <a:cubicBezTo>
                    <a:pt x="248" y="558"/>
                    <a:pt x="281" y="588"/>
                    <a:pt x="317" y="612"/>
                  </a:cubicBezTo>
                  <a:cubicBezTo>
                    <a:pt x="311" y="614"/>
                    <a:pt x="305" y="615"/>
                    <a:pt x="298" y="616"/>
                  </a:cubicBezTo>
                  <a:cubicBezTo>
                    <a:pt x="298" y="615"/>
                    <a:pt x="298" y="615"/>
                    <a:pt x="298" y="614"/>
                  </a:cubicBezTo>
                  <a:cubicBezTo>
                    <a:pt x="269" y="585"/>
                    <a:pt x="235" y="561"/>
                    <a:pt x="203" y="535"/>
                  </a:cubicBezTo>
                  <a:cubicBezTo>
                    <a:pt x="173" y="511"/>
                    <a:pt x="144" y="487"/>
                    <a:pt x="113" y="464"/>
                  </a:cubicBezTo>
                  <a:cubicBezTo>
                    <a:pt x="112" y="455"/>
                    <a:pt x="111" y="447"/>
                    <a:pt x="111" y="439"/>
                  </a:cubicBezTo>
                  <a:close/>
                  <a:moveTo>
                    <a:pt x="118" y="489"/>
                  </a:moveTo>
                  <a:cubicBezTo>
                    <a:pt x="116" y="482"/>
                    <a:pt x="115" y="476"/>
                    <a:pt x="114" y="469"/>
                  </a:cubicBezTo>
                  <a:cubicBezTo>
                    <a:pt x="143" y="494"/>
                    <a:pt x="173" y="519"/>
                    <a:pt x="202" y="543"/>
                  </a:cubicBezTo>
                  <a:cubicBezTo>
                    <a:pt x="231" y="568"/>
                    <a:pt x="260" y="596"/>
                    <a:pt x="292" y="617"/>
                  </a:cubicBezTo>
                  <a:cubicBezTo>
                    <a:pt x="286" y="618"/>
                    <a:pt x="279" y="619"/>
                    <a:pt x="272" y="619"/>
                  </a:cubicBezTo>
                  <a:cubicBezTo>
                    <a:pt x="272" y="619"/>
                    <a:pt x="272" y="618"/>
                    <a:pt x="271" y="618"/>
                  </a:cubicBezTo>
                  <a:cubicBezTo>
                    <a:pt x="223" y="571"/>
                    <a:pt x="168" y="532"/>
                    <a:pt x="118" y="489"/>
                  </a:cubicBezTo>
                  <a:close/>
                  <a:moveTo>
                    <a:pt x="264" y="619"/>
                  </a:moveTo>
                  <a:cubicBezTo>
                    <a:pt x="259" y="619"/>
                    <a:pt x="254" y="619"/>
                    <a:pt x="249" y="619"/>
                  </a:cubicBezTo>
                  <a:cubicBezTo>
                    <a:pt x="249" y="619"/>
                    <a:pt x="249" y="618"/>
                    <a:pt x="248" y="618"/>
                  </a:cubicBezTo>
                  <a:cubicBezTo>
                    <a:pt x="209" y="582"/>
                    <a:pt x="166" y="548"/>
                    <a:pt x="123" y="515"/>
                  </a:cubicBezTo>
                  <a:cubicBezTo>
                    <a:pt x="122" y="508"/>
                    <a:pt x="120" y="501"/>
                    <a:pt x="119" y="494"/>
                  </a:cubicBezTo>
                  <a:cubicBezTo>
                    <a:pt x="165" y="537"/>
                    <a:pt x="212" y="583"/>
                    <a:pt x="264" y="619"/>
                  </a:cubicBezTo>
                  <a:close/>
                  <a:moveTo>
                    <a:pt x="161" y="613"/>
                  </a:moveTo>
                  <a:cubicBezTo>
                    <a:pt x="122" y="665"/>
                    <a:pt x="113" y="729"/>
                    <a:pt x="117" y="793"/>
                  </a:cubicBezTo>
                  <a:cubicBezTo>
                    <a:pt x="72" y="760"/>
                    <a:pt x="44" y="708"/>
                    <a:pt x="43" y="652"/>
                  </a:cubicBezTo>
                  <a:cubicBezTo>
                    <a:pt x="42" y="594"/>
                    <a:pt x="71" y="544"/>
                    <a:pt x="113" y="505"/>
                  </a:cubicBezTo>
                  <a:cubicBezTo>
                    <a:pt x="122" y="542"/>
                    <a:pt x="135" y="577"/>
                    <a:pt x="155" y="610"/>
                  </a:cubicBezTo>
                  <a:cubicBezTo>
                    <a:pt x="156" y="611"/>
                    <a:pt x="157" y="611"/>
                    <a:pt x="158" y="610"/>
                  </a:cubicBezTo>
                  <a:cubicBezTo>
                    <a:pt x="159" y="611"/>
                    <a:pt x="160" y="612"/>
                    <a:pt x="161" y="613"/>
                  </a:cubicBezTo>
                  <a:cubicBezTo>
                    <a:pt x="161" y="613"/>
                    <a:pt x="161" y="613"/>
                    <a:pt x="161" y="613"/>
                  </a:cubicBezTo>
                  <a:close/>
                  <a:moveTo>
                    <a:pt x="158" y="606"/>
                  </a:moveTo>
                  <a:cubicBezTo>
                    <a:pt x="158" y="606"/>
                    <a:pt x="158" y="606"/>
                    <a:pt x="158" y="606"/>
                  </a:cubicBezTo>
                  <a:cubicBezTo>
                    <a:pt x="155" y="601"/>
                    <a:pt x="153" y="597"/>
                    <a:pt x="151" y="592"/>
                  </a:cubicBezTo>
                  <a:cubicBezTo>
                    <a:pt x="157" y="598"/>
                    <a:pt x="163" y="604"/>
                    <a:pt x="169" y="609"/>
                  </a:cubicBezTo>
                  <a:cubicBezTo>
                    <a:pt x="165" y="608"/>
                    <a:pt x="162" y="607"/>
                    <a:pt x="158" y="606"/>
                  </a:cubicBezTo>
                  <a:close/>
                  <a:moveTo>
                    <a:pt x="178" y="612"/>
                  </a:moveTo>
                  <a:cubicBezTo>
                    <a:pt x="169" y="602"/>
                    <a:pt x="158" y="594"/>
                    <a:pt x="148" y="585"/>
                  </a:cubicBezTo>
                  <a:cubicBezTo>
                    <a:pt x="146" y="580"/>
                    <a:pt x="144" y="576"/>
                    <a:pt x="142" y="571"/>
                  </a:cubicBezTo>
                  <a:cubicBezTo>
                    <a:pt x="156" y="585"/>
                    <a:pt x="169" y="600"/>
                    <a:pt x="185" y="613"/>
                  </a:cubicBezTo>
                  <a:cubicBezTo>
                    <a:pt x="183" y="613"/>
                    <a:pt x="180" y="612"/>
                    <a:pt x="178" y="612"/>
                  </a:cubicBezTo>
                  <a:close/>
                  <a:moveTo>
                    <a:pt x="196" y="615"/>
                  </a:moveTo>
                  <a:cubicBezTo>
                    <a:pt x="179" y="597"/>
                    <a:pt x="158" y="582"/>
                    <a:pt x="139" y="565"/>
                  </a:cubicBezTo>
                  <a:cubicBezTo>
                    <a:pt x="137" y="559"/>
                    <a:pt x="135" y="553"/>
                    <a:pt x="133" y="547"/>
                  </a:cubicBezTo>
                  <a:cubicBezTo>
                    <a:pt x="158" y="572"/>
                    <a:pt x="185" y="597"/>
                    <a:pt x="214" y="618"/>
                  </a:cubicBezTo>
                  <a:cubicBezTo>
                    <a:pt x="208" y="617"/>
                    <a:pt x="202" y="616"/>
                    <a:pt x="196" y="615"/>
                  </a:cubicBezTo>
                  <a:close/>
                  <a:moveTo>
                    <a:pt x="224" y="618"/>
                  </a:moveTo>
                  <a:cubicBezTo>
                    <a:pt x="193" y="593"/>
                    <a:pt x="161" y="568"/>
                    <a:pt x="131" y="541"/>
                  </a:cubicBezTo>
                  <a:cubicBezTo>
                    <a:pt x="129" y="534"/>
                    <a:pt x="127" y="527"/>
                    <a:pt x="125" y="520"/>
                  </a:cubicBezTo>
                  <a:cubicBezTo>
                    <a:pt x="163" y="554"/>
                    <a:pt x="201" y="588"/>
                    <a:pt x="242" y="619"/>
                  </a:cubicBezTo>
                  <a:cubicBezTo>
                    <a:pt x="236" y="619"/>
                    <a:pt x="230" y="619"/>
                    <a:pt x="224" y="618"/>
                  </a:cubicBezTo>
                  <a:close/>
                  <a:moveTo>
                    <a:pt x="388" y="873"/>
                  </a:moveTo>
                  <a:cubicBezTo>
                    <a:pt x="381" y="865"/>
                    <a:pt x="374" y="859"/>
                    <a:pt x="365" y="854"/>
                  </a:cubicBezTo>
                  <a:cubicBezTo>
                    <a:pt x="361" y="851"/>
                    <a:pt x="357" y="856"/>
                    <a:pt x="359" y="860"/>
                  </a:cubicBezTo>
                  <a:cubicBezTo>
                    <a:pt x="374" y="889"/>
                    <a:pt x="377" y="920"/>
                    <a:pt x="368" y="952"/>
                  </a:cubicBezTo>
                  <a:cubicBezTo>
                    <a:pt x="308" y="918"/>
                    <a:pt x="272" y="854"/>
                    <a:pt x="272" y="785"/>
                  </a:cubicBezTo>
                  <a:cubicBezTo>
                    <a:pt x="272" y="782"/>
                    <a:pt x="269" y="780"/>
                    <a:pt x="266" y="782"/>
                  </a:cubicBezTo>
                  <a:cubicBezTo>
                    <a:pt x="257" y="788"/>
                    <a:pt x="250" y="796"/>
                    <a:pt x="243" y="804"/>
                  </a:cubicBezTo>
                  <a:cubicBezTo>
                    <a:pt x="238" y="785"/>
                    <a:pt x="242" y="768"/>
                    <a:pt x="251" y="749"/>
                  </a:cubicBezTo>
                  <a:cubicBezTo>
                    <a:pt x="255" y="750"/>
                    <a:pt x="258" y="750"/>
                    <a:pt x="262" y="750"/>
                  </a:cubicBezTo>
                  <a:cubicBezTo>
                    <a:pt x="258" y="756"/>
                    <a:pt x="255" y="762"/>
                    <a:pt x="254" y="771"/>
                  </a:cubicBezTo>
                  <a:cubicBezTo>
                    <a:pt x="254" y="773"/>
                    <a:pt x="256" y="776"/>
                    <a:pt x="259" y="774"/>
                  </a:cubicBezTo>
                  <a:cubicBezTo>
                    <a:pt x="263" y="770"/>
                    <a:pt x="269" y="768"/>
                    <a:pt x="275" y="768"/>
                  </a:cubicBezTo>
                  <a:cubicBezTo>
                    <a:pt x="275" y="771"/>
                    <a:pt x="276" y="773"/>
                    <a:pt x="276" y="775"/>
                  </a:cubicBezTo>
                  <a:cubicBezTo>
                    <a:pt x="275" y="775"/>
                    <a:pt x="278" y="792"/>
                    <a:pt x="278" y="791"/>
                  </a:cubicBezTo>
                  <a:cubicBezTo>
                    <a:pt x="280" y="803"/>
                    <a:pt x="284" y="815"/>
                    <a:pt x="289" y="826"/>
                  </a:cubicBezTo>
                  <a:cubicBezTo>
                    <a:pt x="300" y="852"/>
                    <a:pt x="316" y="873"/>
                    <a:pt x="338" y="890"/>
                  </a:cubicBezTo>
                  <a:cubicBezTo>
                    <a:pt x="340" y="892"/>
                    <a:pt x="344" y="891"/>
                    <a:pt x="344" y="888"/>
                  </a:cubicBezTo>
                  <a:cubicBezTo>
                    <a:pt x="343" y="863"/>
                    <a:pt x="340" y="840"/>
                    <a:pt x="335" y="816"/>
                  </a:cubicBezTo>
                  <a:cubicBezTo>
                    <a:pt x="342" y="821"/>
                    <a:pt x="349" y="826"/>
                    <a:pt x="354" y="834"/>
                  </a:cubicBezTo>
                  <a:cubicBezTo>
                    <a:pt x="356" y="837"/>
                    <a:pt x="361" y="836"/>
                    <a:pt x="361" y="832"/>
                  </a:cubicBezTo>
                  <a:cubicBezTo>
                    <a:pt x="361" y="798"/>
                    <a:pt x="349" y="767"/>
                    <a:pt x="327" y="742"/>
                  </a:cubicBezTo>
                  <a:cubicBezTo>
                    <a:pt x="332" y="741"/>
                    <a:pt x="337" y="739"/>
                    <a:pt x="343" y="737"/>
                  </a:cubicBezTo>
                  <a:cubicBezTo>
                    <a:pt x="343" y="738"/>
                    <a:pt x="343" y="739"/>
                    <a:pt x="344" y="739"/>
                  </a:cubicBezTo>
                  <a:cubicBezTo>
                    <a:pt x="378" y="775"/>
                    <a:pt x="394" y="823"/>
                    <a:pt x="388" y="873"/>
                  </a:cubicBezTo>
                  <a:close/>
                  <a:moveTo>
                    <a:pt x="326" y="810"/>
                  </a:moveTo>
                  <a:cubicBezTo>
                    <a:pt x="332" y="833"/>
                    <a:pt x="335" y="856"/>
                    <a:pt x="336" y="879"/>
                  </a:cubicBezTo>
                  <a:cubicBezTo>
                    <a:pt x="302" y="849"/>
                    <a:pt x="283" y="807"/>
                    <a:pt x="282" y="761"/>
                  </a:cubicBezTo>
                  <a:cubicBezTo>
                    <a:pt x="282" y="759"/>
                    <a:pt x="280" y="757"/>
                    <a:pt x="278" y="758"/>
                  </a:cubicBezTo>
                  <a:cubicBezTo>
                    <a:pt x="271" y="760"/>
                    <a:pt x="266" y="762"/>
                    <a:pt x="261" y="765"/>
                  </a:cubicBezTo>
                  <a:cubicBezTo>
                    <a:pt x="262" y="760"/>
                    <a:pt x="264" y="755"/>
                    <a:pt x="267" y="750"/>
                  </a:cubicBezTo>
                  <a:cubicBezTo>
                    <a:pt x="278" y="751"/>
                    <a:pt x="288" y="750"/>
                    <a:pt x="297" y="748"/>
                  </a:cubicBezTo>
                  <a:cubicBezTo>
                    <a:pt x="304" y="747"/>
                    <a:pt x="311" y="746"/>
                    <a:pt x="318" y="744"/>
                  </a:cubicBezTo>
                  <a:cubicBezTo>
                    <a:pt x="318" y="745"/>
                    <a:pt x="318" y="745"/>
                    <a:pt x="318" y="745"/>
                  </a:cubicBezTo>
                  <a:cubicBezTo>
                    <a:pt x="338" y="767"/>
                    <a:pt x="350" y="793"/>
                    <a:pt x="353" y="821"/>
                  </a:cubicBezTo>
                  <a:cubicBezTo>
                    <a:pt x="347" y="815"/>
                    <a:pt x="340" y="810"/>
                    <a:pt x="332" y="806"/>
                  </a:cubicBezTo>
                  <a:cubicBezTo>
                    <a:pt x="329" y="805"/>
                    <a:pt x="325" y="807"/>
                    <a:pt x="326" y="810"/>
                  </a:cubicBezTo>
                  <a:close/>
                  <a:moveTo>
                    <a:pt x="367" y="710"/>
                  </a:moveTo>
                  <a:cubicBezTo>
                    <a:pt x="367" y="710"/>
                    <a:pt x="367" y="710"/>
                    <a:pt x="367" y="710"/>
                  </a:cubicBezTo>
                  <a:cubicBezTo>
                    <a:pt x="351" y="730"/>
                    <a:pt x="319" y="737"/>
                    <a:pt x="296" y="740"/>
                  </a:cubicBezTo>
                  <a:cubicBezTo>
                    <a:pt x="274" y="744"/>
                    <a:pt x="254" y="738"/>
                    <a:pt x="234" y="736"/>
                  </a:cubicBezTo>
                  <a:cubicBezTo>
                    <a:pt x="232" y="735"/>
                    <a:pt x="231" y="735"/>
                    <a:pt x="229" y="734"/>
                  </a:cubicBezTo>
                  <a:cubicBezTo>
                    <a:pt x="227" y="733"/>
                    <a:pt x="225" y="733"/>
                    <a:pt x="223" y="732"/>
                  </a:cubicBezTo>
                  <a:cubicBezTo>
                    <a:pt x="222" y="724"/>
                    <a:pt x="221" y="715"/>
                    <a:pt x="220" y="707"/>
                  </a:cubicBezTo>
                  <a:cubicBezTo>
                    <a:pt x="268" y="728"/>
                    <a:pt x="327" y="716"/>
                    <a:pt x="365" y="678"/>
                  </a:cubicBezTo>
                  <a:cubicBezTo>
                    <a:pt x="367" y="688"/>
                    <a:pt x="367" y="699"/>
                    <a:pt x="367" y="710"/>
                  </a:cubicBezTo>
                  <a:close/>
                  <a:moveTo>
                    <a:pt x="351" y="640"/>
                  </a:moveTo>
                  <a:cubicBezTo>
                    <a:pt x="356" y="650"/>
                    <a:pt x="360" y="659"/>
                    <a:pt x="362" y="669"/>
                  </a:cubicBezTo>
                  <a:cubicBezTo>
                    <a:pt x="362" y="669"/>
                    <a:pt x="362" y="670"/>
                    <a:pt x="362" y="670"/>
                  </a:cubicBezTo>
                  <a:cubicBezTo>
                    <a:pt x="322" y="709"/>
                    <a:pt x="272" y="718"/>
                    <a:pt x="219" y="701"/>
                  </a:cubicBezTo>
                  <a:cubicBezTo>
                    <a:pt x="218" y="689"/>
                    <a:pt x="218" y="676"/>
                    <a:pt x="219" y="664"/>
                  </a:cubicBezTo>
                  <a:cubicBezTo>
                    <a:pt x="220" y="665"/>
                    <a:pt x="220" y="665"/>
                    <a:pt x="220" y="665"/>
                  </a:cubicBezTo>
                  <a:cubicBezTo>
                    <a:pt x="261" y="687"/>
                    <a:pt x="318" y="671"/>
                    <a:pt x="350" y="641"/>
                  </a:cubicBezTo>
                  <a:cubicBezTo>
                    <a:pt x="351" y="640"/>
                    <a:pt x="351" y="640"/>
                    <a:pt x="351" y="640"/>
                  </a:cubicBezTo>
                  <a:close/>
                  <a:moveTo>
                    <a:pt x="347" y="634"/>
                  </a:moveTo>
                  <a:cubicBezTo>
                    <a:pt x="346" y="634"/>
                    <a:pt x="346" y="634"/>
                    <a:pt x="346" y="634"/>
                  </a:cubicBezTo>
                  <a:cubicBezTo>
                    <a:pt x="311" y="660"/>
                    <a:pt x="266" y="679"/>
                    <a:pt x="222" y="661"/>
                  </a:cubicBezTo>
                  <a:cubicBezTo>
                    <a:pt x="221" y="661"/>
                    <a:pt x="221" y="661"/>
                    <a:pt x="220" y="661"/>
                  </a:cubicBezTo>
                  <a:cubicBezTo>
                    <a:pt x="222" y="649"/>
                    <a:pt x="226" y="638"/>
                    <a:pt x="232" y="627"/>
                  </a:cubicBezTo>
                  <a:cubicBezTo>
                    <a:pt x="248" y="628"/>
                    <a:pt x="264" y="628"/>
                    <a:pt x="280" y="627"/>
                  </a:cubicBezTo>
                  <a:cubicBezTo>
                    <a:pt x="299" y="626"/>
                    <a:pt x="317" y="622"/>
                    <a:pt x="334" y="616"/>
                  </a:cubicBezTo>
                  <a:cubicBezTo>
                    <a:pt x="339" y="622"/>
                    <a:pt x="343" y="628"/>
                    <a:pt x="347" y="634"/>
                  </a:cubicBezTo>
                  <a:close/>
                  <a:moveTo>
                    <a:pt x="342" y="604"/>
                  </a:moveTo>
                  <a:cubicBezTo>
                    <a:pt x="342" y="604"/>
                    <a:pt x="342" y="604"/>
                    <a:pt x="341" y="603"/>
                  </a:cubicBezTo>
                  <a:cubicBezTo>
                    <a:pt x="307" y="566"/>
                    <a:pt x="263" y="534"/>
                    <a:pt x="224" y="501"/>
                  </a:cubicBezTo>
                  <a:cubicBezTo>
                    <a:pt x="186" y="468"/>
                    <a:pt x="147" y="435"/>
                    <a:pt x="108" y="402"/>
                  </a:cubicBezTo>
                  <a:cubicBezTo>
                    <a:pt x="108" y="396"/>
                    <a:pt x="108" y="390"/>
                    <a:pt x="108" y="383"/>
                  </a:cubicBezTo>
                  <a:cubicBezTo>
                    <a:pt x="192" y="453"/>
                    <a:pt x="275" y="524"/>
                    <a:pt x="358" y="595"/>
                  </a:cubicBezTo>
                  <a:cubicBezTo>
                    <a:pt x="353" y="599"/>
                    <a:pt x="347" y="601"/>
                    <a:pt x="342" y="604"/>
                  </a:cubicBezTo>
                  <a:close/>
                  <a:moveTo>
                    <a:pt x="385" y="575"/>
                  </a:moveTo>
                  <a:cubicBezTo>
                    <a:pt x="378" y="581"/>
                    <a:pt x="371" y="587"/>
                    <a:pt x="364" y="592"/>
                  </a:cubicBezTo>
                  <a:cubicBezTo>
                    <a:pt x="280" y="518"/>
                    <a:pt x="195" y="446"/>
                    <a:pt x="108" y="377"/>
                  </a:cubicBezTo>
                  <a:cubicBezTo>
                    <a:pt x="108" y="366"/>
                    <a:pt x="108" y="356"/>
                    <a:pt x="108" y="346"/>
                  </a:cubicBezTo>
                  <a:cubicBezTo>
                    <a:pt x="128" y="362"/>
                    <a:pt x="147" y="379"/>
                    <a:pt x="166" y="395"/>
                  </a:cubicBezTo>
                  <a:cubicBezTo>
                    <a:pt x="175" y="407"/>
                    <a:pt x="186" y="416"/>
                    <a:pt x="198" y="423"/>
                  </a:cubicBezTo>
                  <a:cubicBezTo>
                    <a:pt x="259" y="475"/>
                    <a:pt x="321" y="527"/>
                    <a:pt x="385" y="573"/>
                  </a:cubicBezTo>
                  <a:cubicBezTo>
                    <a:pt x="385" y="574"/>
                    <a:pt x="385" y="575"/>
                    <a:pt x="385" y="575"/>
                  </a:cubicBezTo>
                  <a:close/>
                  <a:moveTo>
                    <a:pt x="386" y="564"/>
                  </a:moveTo>
                  <a:cubicBezTo>
                    <a:pt x="335" y="518"/>
                    <a:pt x="282" y="475"/>
                    <a:pt x="228" y="433"/>
                  </a:cubicBezTo>
                  <a:cubicBezTo>
                    <a:pt x="236" y="434"/>
                    <a:pt x="245" y="434"/>
                    <a:pt x="254" y="433"/>
                  </a:cubicBezTo>
                  <a:cubicBezTo>
                    <a:pt x="254" y="435"/>
                    <a:pt x="256" y="437"/>
                    <a:pt x="258" y="437"/>
                  </a:cubicBezTo>
                  <a:cubicBezTo>
                    <a:pt x="258" y="437"/>
                    <a:pt x="259" y="437"/>
                    <a:pt x="259" y="436"/>
                  </a:cubicBezTo>
                  <a:cubicBezTo>
                    <a:pt x="301" y="473"/>
                    <a:pt x="344" y="509"/>
                    <a:pt x="388" y="543"/>
                  </a:cubicBezTo>
                  <a:cubicBezTo>
                    <a:pt x="387" y="550"/>
                    <a:pt x="387" y="557"/>
                    <a:pt x="386" y="564"/>
                  </a:cubicBezTo>
                  <a:close/>
                  <a:moveTo>
                    <a:pt x="388" y="534"/>
                  </a:moveTo>
                  <a:cubicBezTo>
                    <a:pt x="352" y="497"/>
                    <a:pt x="308" y="463"/>
                    <a:pt x="264" y="435"/>
                  </a:cubicBezTo>
                  <a:cubicBezTo>
                    <a:pt x="271" y="434"/>
                    <a:pt x="278" y="431"/>
                    <a:pt x="285" y="428"/>
                  </a:cubicBezTo>
                  <a:cubicBezTo>
                    <a:pt x="320" y="458"/>
                    <a:pt x="354" y="489"/>
                    <a:pt x="389" y="518"/>
                  </a:cubicBezTo>
                  <a:cubicBezTo>
                    <a:pt x="389" y="523"/>
                    <a:pt x="389" y="529"/>
                    <a:pt x="388" y="534"/>
                  </a:cubicBezTo>
                  <a:close/>
                  <a:moveTo>
                    <a:pt x="389" y="509"/>
                  </a:moveTo>
                  <a:cubicBezTo>
                    <a:pt x="358" y="479"/>
                    <a:pt x="323" y="452"/>
                    <a:pt x="289" y="427"/>
                  </a:cubicBezTo>
                  <a:cubicBezTo>
                    <a:pt x="293" y="424"/>
                    <a:pt x="298" y="421"/>
                    <a:pt x="302" y="418"/>
                  </a:cubicBezTo>
                  <a:cubicBezTo>
                    <a:pt x="332" y="441"/>
                    <a:pt x="359" y="468"/>
                    <a:pt x="390" y="491"/>
                  </a:cubicBezTo>
                  <a:cubicBezTo>
                    <a:pt x="390" y="497"/>
                    <a:pt x="390" y="503"/>
                    <a:pt x="389" y="509"/>
                  </a:cubicBezTo>
                  <a:close/>
                  <a:moveTo>
                    <a:pt x="306" y="415"/>
                  </a:moveTo>
                  <a:cubicBezTo>
                    <a:pt x="310" y="411"/>
                    <a:pt x="315" y="407"/>
                    <a:pt x="318" y="403"/>
                  </a:cubicBezTo>
                  <a:cubicBezTo>
                    <a:pt x="329" y="411"/>
                    <a:pt x="339" y="420"/>
                    <a:pt x="350" y="428"/>
                  </a:cubicBezTo>
                  <a:cubicBezTo>
                    <a:pt x="361" y="438"/>
                    <a:pt x="372" y="449"/>
                    <a:pt x="385" y="456"/>
                  </a:cubicBezTo>
                  <a:cubicBezTo>
                    <a:pt x="387" y="457"/>
                    <a:pt x="388" y="456"/>
                    <a:pt x="389" y="454"/>
                  </a:cubicBezTo>
                  <a:cubicBezTo>
                    <a:pt x="389" y="464"/>
                    <a:pt x="390" y="473"/>
                    <a:pt x="390" y="482"/>
                  </a:cubicBezTo>
                  <a:cubicBezTo>
                    <a:pt x="365" y="457"/>
                    <a:pt x="334" y="436"/>
                    <a:pt x="306" y="415"/>
                  </a:cubicBezTo>
                  <a:close/>
                  <a:moveTo>
                    <a:pt x="474" y="760"/>
                  </a:moveTo>
                  <a:cubicBezTo>
                    <a:pt x="472" y="691"/>
                    <a:pt x="452" y="619"/>
                    <a:pt x="391" y="581"/>
                  </a:cubicBezTo>
                  <a:cubicBezTo>
                    <a:pt x="392" y="580"/>
                    <a:pt x="392" y="579"/>
                    <a:pt x="392" y="578"/>
                  </a:cubicBezTo>
                  <a:cubicBezTo>
                    <a:pt x="393" y="577"/>
                    <a:pt x="393" y="576"/>
                    <a:pt x="393" y="575"/>
                  </a:cubicBezTo>
                  <a:cubicBezTo>
                    <a:pt x="398" y="539"/>
                    <a:pt x="399" y="503"/>
                    <a:pt x="398" y="466"/>
                  </a:cubicBezTo>
                  <a:cubicBezTo>
                    <a:pt x="458" y="484"/>
                    <a:pt x="507" y="532"/>
                    <a:pt x="522" y="592"/>
                  </a:cubicBezTo>
                  <a:cubicBezTo>
                    <a:pt x="537" y="653"/>
                    <a:pt x="517" y="716"/>
                    <a:pt x="474" y="76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10471" y="1696"/>
              <a:ext cx="651" cy="658"/>
            </a:xfrm>
            <a:custGeom>
              <a:avLst/>
              <a:gdLst>
                <a:gd name="T0" fmla="*/ 140 w 149"/>
                <a:gd name="T1" fmla="*/ 59 h 151"/>
                <a:gd name="T2" fmla="*/ 50 w 149"/>
                <a:gd name="T3" fmla="*/ 15 h 151"/>
                <a:gd name="T4" fmla="*/ 13 w 149"/>
                <a:gd name="T5" fmla="*/ 102 h 151"/>
                <a:gd name="T6" fmla="*/ 93 w 149"/>
                <a:gd name="T7" fmla="*/ 140 h 151"/>
                <a:gd name="T8" fmla="*/ 96 w 149"/>
                <a:gd name="T9" fmla="*/ 141 h 151"/>
                <a:gd name="T10" fmla="*/ 140 w 149"/>
                <a:gd name="T11" fmla="*/ 59 h 151"/>
                <a:gd name="T12" fmla="*/ 96 w 149"/>
                <a:gd name="T13" fmla="*/ 133 h 151"/>
                <a:gd name="T14" fmla="*/ 93 w 149"/>
                <a:gd name="T15" fmla="*/ 134 h 151"/>
                <a:gd name="T16" fmla="*/ 24 w 149"/>
                <a:gd name="T17" fmla="*/ 108 h 151"/>
                <a:gd name="T18" fmla="*/ 44 w 149"/>
                <a:gd name="T19" fmla="*/ 27 h 151"/>
                <a:gd name="T20" fmla="*/ 126 w 149"/>
                <a:gd name="T21" fmla="*/ 47 h 151"/>
                <a:gd name="T22" fmla="*/ 96 w 149"/>
                <a:gd name="T23" fmla="*/ 133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9" h="151">
                  <a:moveTo>
                    <a:pt x="140" y="59"/>
                  </a:moveTo>
                  <a:cubicBezTo>
                    <a:pt x="129" y="21"/>
                    <a:pt x="87" y="0"/>
                    <a:pt x="50" y="15"/>
                  </a:cubicBezTo>
                  <a:cubicBezTo>
                    <a:pt x="16" y="29"/>
                    <a:pt x="0" y="68"/>
                    <a:pt x="13" y="102"/>
                  </a:cubicBezTo>
                  <a:cubicBezTo>
                    <a:pt x="25" y="133"/>
                    <a:pt x="62" y="151"/>
                    <a:pt x="93" y="140"/>
                  </a:cubicBezTo>
                  <a:cubicBezTo>
                    <a:pt x="93" y="141"/>
                    <a:pt x="94" y="141"/>
                    <a:pt x="96" y="141"/>
                  </a:cubicBezTo>
                  <a:cubicBezTo>
                    <a:pt x="134" y="137"/>
                    <a:pt x="149" y="92"/>
                    <a:pt x="140" y="59"/>
                  </a:cubicBezTo>
                  <a:close/>
                  <a:moveTo>
                    <a:pt x="96" y="133"/>
                  </a:moveTo>
                  <a:cubicBezTo>
                    <a:pt x="94" y="133"/>
                    <a:pt x="93" y="133"/>
                    <a:pt x="93" y="134"/>
                  </a:cubicBezTo>
                  <a:cubicBezTo>
                    <a:pt x="67" y="138"/>
                    <a:pt x="39" y="133"/>
                    <a:pt x="24" y="108"/>
                  </a:cubicBezTo>
                  <a:cubicBezTo>
                    <a:pt x="8" y="81"/>
                    <a:pt x="17" y="43"/>
                    <a:pt x="44" y="27"/>
                  </a:cubicBezTo>
                  <a:cubicBezTo>
                    <a:pt x="72" y="10"/>
                    <a:pt x="110" y="19"/>
                    <a:pt x="126" y="47"/>
                  </a:cubicBezTo>
                  <a:cubicBezTo>
                    <a:pt x="143" y="75"/>
                    <a:pt x="135" y="129"/>
                    <a:pt x="96" y="133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332013" y="312459"/>
            <a:ext cx="11531566" cy="4121634"/>
            <a:chOff x="4935527" y="661431"/>
            <a:chExt cx="24405673" cy="8724900"/>
          </a:xfrm>
        </p:grpSpPr>
        <p:sp>
          <p:nvSpPr>
            <p:cNvPr id="15" name="TextBox 6"/>
            <p:cNvSpPr txBox="1"/>
            <p:nvPr/>
          </p:nvSpPr>
          <p:spPr>
            <a:xfrm>
              <a:off x="4935527" y="4741660"/>
              <a:ext cx="10583512" cy="247576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zh-CN" altLang="en-US" sz="7600" b="1" dirty="0" smtClean="0">
                  <a:latin typeface="+mn-ea"/>
                </a:rPr>
                <a:t>值班日志  </a:t>
              </a:r>
              <a:endParaRPr lang="en-US" sz="7600" b="1" dirty="0">
                <a:latin typeface="+mn-ea"/>
              </a:endParaRPr>
            </a:p>
          </p:txBody>
        </p:sp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 rot="538563">
              <a:off x="15053702" y="661431"/>
              <a:ext cx="14287498" cy="87249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92712232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5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 animBg="1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547059" y="311271"/>
            <a:ext cx="542829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200" dirty="0" smtClean="0">
                <a:latin typeface="+mn-ea"/>
              </a:rPr>
              <a:t>值班日志主要功能</a:t>
            </a:r>
            <a:endParaRPr lang="en-US" sz="3200" dirty="0">
              <a:latin typeface="+mn-ea"/>
            </a:endParaRPr>
          </a:p>
        </p:txBody>
      </p:sp>
      <p:pic>
        <p:nvPicPr>
          <p:cNvPr id="41" name="Picture 2" descr="Monitor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9401" y="811195"/>
            <a:ext cx="6975484" cy="5815794"/>
          </a:xfrm>
          <a:prstGeom prst="rect">
            <a:avLst/>
          </a:prstGeom>
        </p:spPr>
      </p:pic>
      <p:pic>
        <p:nvPicPr>
          <p:cNvPr id="48" name="Picture 4" descr="Monitor-Light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5021" y="1239823"/>
            <a:ext cx="1706353" cy="2088462"/>
          </a:xfrm>
          <a:prstGeom prst="rect">
            <a:avLst/>
          </a:prstGeom>
        </p:spPr>
      </p:pic>
      <p:cxnSp>
        <p:nvCxnSpPr>
          <p:cNvPr id="63" name="直接连接符 62"/>
          <p:cNvCxnSpPr/>
          <p:nvPr/>
        </p:nvCxnSpPr>
        <p:spPr>
          <a:xfrm>
            <a:off x="546063" y="811195"/>
            <a:ext cx="7072362" cy="2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117567" y="1882765"/>
            <a:ext cx="4786346" cy="2308286"/>
          </a:xfrm>
          <a:prstGeom prst="rect">
            <a:avLst/>
          </a:prstGeom>
          <a:noFill/>
        </p:spPr>
        <p:txBody>
          <a:bodyPr wrap="square" lIns="91405" tIns="45701" rIns="91405" bIns="45701" rtlCol="0">
            <a:spAutoFit/>
          </a:bodyPr>
          <a:lstStyle/>
          <a:p>
            <a:pPr marL="342900" indent="-342900" defTabSz="1218926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1600" kern="0" spc="300" dirty="0" smtClean="0">
                <a:solidFill>
                  <a:srgbClr val="484849"/>
                </a:solidFill>
                <a:ea typeface="微软雅黑"/>
              </a:rPr>
              <a:t>编辑日志</a:t>
            </a:r>
            <a:endParaRPr lang="en-US" altLang="zh-CN" sz="1600" kern="0" spc="300" dirty="0" smtClean="0">
              <a:solidFill>
                <a:srgbClr val="484849"/>
              </a:solidFill>
              <a:ea typeface="微软雅黑"/>
            </a:endParaRPr>
          </a:p>
          <a:p>
            <a:pPr marL="342900" indent="-342900" defTabSz="1218926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1600" kern="0" spc="300" dirty="0" smtClean="0">
                <a:solidFill>
                  <a:srgbClr val="484849"/>
                </a:solidFill>
                <a:ea typeface="微软雅黑"/>
              </a:rPr>
              <a:t>我的日志</a:t>
            </a:r>
            <a:endParaRPr lang="en-US" altLang="zh-CN" sz="1600" kern="0" spc="300" dirty="0" smtClean="0">
              <a:solidFill>
                <a:srgbClr val="484849"/>
              </a:solidFill>
              <a:ea typeface="微软雅黑"/>
            </a:endParaRPr>
          </a:p>
          <a:p>
            <a:pPr marL="342900" indent="-342900" defTabSz="1218926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1600" kern="0" spc="300" dirty="0" smtClean="0">
                <a:solidFill>
                  <a:srgbClr val="484849"/>
                </a:solidFill>
                <a:ea typeface="微软雅黑"/>
              </a:rPr>
              <a:t>我的部门日志</a:t>
            </a:r>
            <a:endParaRPr lang="en-US" altLang="zh-CN" sz="1600" kern="0" spc="300" dirty="0" smtClean="0">
              <a:solidFill>
                <a:srgbClr val="484849"/>
              </a:solidFill>
              <a:ea typeface="微软雅黑"/>
            </a:endParaRPr>
          </a:p>
          <a:p>
            <a:pPr marL="342900" indent="-342900" defTabSz="1218926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1600" kern="0" spc="300" dirty="0" smtClean="0">
                <a:solidFill>
                  <a:srgbClr val="484849"/>
                </a:solidFill>
                <a:ea typeface="微软雅黑"/>
              </a:rPr>
              <a:t>所有日志列表</a:t>
            </a:r>
            <a:endParaRPr lang="en-US" altLang="zh-CN" sz="1600" kern="0" spc="300" dirty="0" smtClean="0">
              <a:solidFill>
                <a:srgbClr val="484849"/>
              </a:solidFill>
              <a:ea typeface="微软雅黑"/>
            </a:endParaRPr>
          </a:p>
          <a:p>
            <a:pPr marL="342900" indent="-342900" defTabSz="1218926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1600" kern="0" spc="300" dirty="0" smtClean="0">
                <a:solidFill>
                  <a:srgbClr val="484849"/>
                </a:solidFill>
                <a:ea typeface="微软雅黑"/>
              </a:rPr>
              <a:t>日志查看权限设置</a:t>
            </a:r>
            <a:endParaRPr lang="en-US" altLang="zh-CN" sz="1600" kern="0" spc="300" dirty="0" smtClean="0">
              <a:solidFill>
                <a:srgbClr val="484849"/>
              </a:solidFill>
              <a:ea typeface="微软雅黑"/>
            </a:endParaRPr>
          </a:p>
          <a:p>
            <a:pPr marL="342900" indent="-342900" defTabSz="1218926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1600" kern="0" spc="300" dirty="0" smtClean="0">
                <a:solidFill>
                  <a:srgbClr val="484849"/>
                </a:solidFill>
                <a:ea typeface="微软雅黑"/>
              </a:rPr>
              <a:t>设置值班安排</a:t>
            </a:r>
            <a:endParaRPr lang="en-US" altLang="zh-CN" sz="1600" kern="0" spc="300" dirty="0" smtClean="0">
              <a:solidFill>
                <a:srgbClr val="484849"/>
              </a:solidFill>
              <a:ea typeface="微软雅黑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75153" y="1168385"/>
            <a:ext cx="6357982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40301751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974691" y="4025905"/>
            <a:ext cx="1069615" cy="986222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261631" y="96815"/>
            <a:ext cx="1070584" cy="701275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403979" y="311129"/>
            <a:ext cx="899322" cy="675905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60377" y="1168385"/>
            <a:ext cx="939025" cy="780329"/>
          </a:xfrm>
          <a:prstGeom prst="rect">
            <a:avLst/>
          </a:prstGeom>
        </p:spPr>
      </p:pic>
      <p:sp>
        <p:nvSpPr>
          <p:cNvPr id="12" name="TextBox 10"/>
          <p:cNvSpPr txBox="1"/>
          <p:nvPr/>
        </p:nvSpPr>
        <p:spPr>
          <a:xfrm>
            <a:off x="521310" y="287602"/>
            <a:ext cx="5282117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400" b="1" dirty="0" smtClean="0">
                <a:latin typeface="+mn-ea"/>
              </a:rPr>
              <a:t>编辑值班日志</a:t>
            </a:r>
            <a:endParaRPr lang="en-US" sz="5400" b="1" dirty="0">
              <a:latin typeface="+mn-ea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46327" y="1454137"/>
            <a:ext cx="8786874" cy="487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33285871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046129" y="239691"/>
            <a:ext cx="4627025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500" b="1" dirty="0" smtClean="0">
                <a:latin typeface="+mn-ea"/>
              </a:rPr>
              <a:t>设置值班安排</a:t>
            </a:r>
            <a:endParaRPr lang="en-US" sz="4500" b="1" dirty="0">
              <a:latin typeface="+mn-ea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596881"/>
            <a:ext cx="913947" cy="48262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974691" y="2525707"/>
            <a:ext cx="1625127" cy="1589779"/>
          </a:xfrm>
          <a:prstGeom prst="rect">
            <a:avLst/>
          </a:prstGeom>
        </p:spPr>
      </p:pic>
      <p:sp>
        <p:nvSpPr>
          <p:cNvPr id="10" name="Freeform 5"/>
          <p:cNvSpPr>
            <a:spLocks noEditPoints="1"/>
          </p:cNvSpPr>
          <p:nvPr/>
        </p:nvSpPr>
        <p:spPr bwMode="auto">
          <a:xfrm>
            <a:off x="395612" y="2010310"/>
            <a:ext cx="384794" cy="365217"/>
          </a:xfrm>
          <a:custGeom>
            <a:avLst/>
            <a:gdLst>
              <a:gd name="T0" fmla="*/ 168 w 214"/>
              <a:gd name="T1" fmla="*/ 88 h 203"/>
              <a:gd name="T2" fmla="*/ 185 w 214"/>
              <a:gd name="T3" fmla="*/ 29 h 203"/>
              <a:gd name="T4" fmla="*/ 122 w 214"/>
              <a:gd name="T5" fmla="*/ 52 h 203"/>
              <a:gd name="T6" fmla="*/ 65 w 214"/>
              <a:gd name="T7" fmla="*/ 6 h 203"/>
              <a:gd name="T8" fmla="*/ 7 w 214"/>
              <a:gd name="T9" fmla="*/ 67 h 203"/>
              <a:gd name="T10" fmla="*/ 28 w 214"/>
              <a:gd name="T11" fmla="*/ 100 h 203"/>
              <a:gd name="T12" fmla="*/ 29 w 214"/>
              <a:gd name="T13" fmla="*/ 183 h 203"/>
              <a:gd name="T14" fmla="*/ 95 w 214"/>
              <a:gd name="T15" fmla="*/ 154 h 203"/>
              <a:gd name="T16" fmla="*/ 121 w 214"/>
              <a:gd name="T17" fmla="*/ 197 h 203"/>
              <a:gd name="T18" fmla="*/ 208 w 214"/>
              <a:gd name="T19" fmla="*/ 149 h 203"/>
              <a:gd name="T20" fmla="*/ 171 w 214"/>
              <a:gd name="T21" fmla="*/ 59 h 203"/>
              <a:gd name="T22" fmla="*/ 179 w 214"/>
              <a:gd name="T23" fmla="*/ 41 h 203"/>
              <a:gd name="T24" fmla="*/ 144 w 214"/>
              <a:gd name="T25" fmla="*/ 54 h 203"/>
              <a:gd name="T26" fmla="*/ 169 w 214"/>
              <a:gd name="T27" fmla="*/ 64 h 203"/>
              <a:gd name="T28" fmla="*/ 143 w 214"/>
              <a:gd name="T29" fmla="*/ 54 h 203"/>
              <a:gd name="T30" fmla="*/ 138 w 214"/>
              <a:gd name="T31" fmla="*/ 56 h 203"/>
              <a:gd name="T32" fmla="*/ 158 w 214"/>
              <a:gd name="T33" fmla="*/ 86 h 203"/>
              <a:gd name="T34" fmla="*/ 125 w 214"/>
              <a:gd name="T35" fmla="*/ 61 h 203"/>
              <a:gd name="T36" fmla="*/ 45 w 214"/>
              <a:gd name="T37" fmla="*/ 173 h 203"/>
              <a:gd name="T38" fmla="*/ 59 w 214"/>
              <a:gd name="T39" fmla="*/ 164 h 203"/>
              <a:gd name="T40" fmla="*/ 45 w 214"/>
              <a:gd name="T41" fmla="*/ 173 h 203"/>
              <a:gd name="T42" fmla="*/ 61 w 214"/>
              <a:gd name="T43" fmla="*/ 162 h 203"/>
              <a:gd name="T44" fmla="*/ 59 w 214"/>
              <a:gd name="T45" fmla="*/ 148 h 203"/>
              <a:gd name="T46" fmla="*/ 70 w 214"/>
              <a:gd name="T47" fmla="*/ 158 h 203"/>
              <a:gd name="T48" fmla="*/ 74 w 214"/>
              <a:gd name="T49" fmla="*/ 156 h 203"/>
              <a:gd name="T50" fmla="*/ 60 w 214"/>
              <a:gd name="T51" fmla="*/ 145 h 203"/>
              <a:gd name="T52" fmla="*/ 84 w 214"/>
              <a:gd name="T53" fmla="*/ 149 h 203"/>
              <a:gd name="T54" fmla="*/ 95 w 214"/>
              <a:gd name="T55" fmla="*/ 142 h 203"/>
              <a:gd name="T56" fmla="*/ 67 w 214"/>
              <a:gd name="T57" fmla="*/ 133 h 203"/>
              <a:gd name="T58" fmla="*/ 69 w 214"/>
              <a:gd name="T59" fmla="*/ 121 h 203"/>
              <a:gd name="T60" fmla="*/ 21 w 214"/>
              <a:gd name="T61" fmla="*/ 76 h 203"/>
              <a:gd name="T62" fmla="*/ 95 w 214"/>
              <a:gd name="T63" fmla="*/ 142 h 203"/>
              <a:gd name="T64" fmla="*/ 103 w 214"/>
              <a:gd name="T65" fmla="*/ 146 h 203"/>
              <a:gd name="T66" fmla="*/ 116 w 214"/>
              <a:gd name="T67" fmla="*/ 182 h 203"/>
              <a:gd name="T68" fmla="*/ 27 w 214"/>
              <a:gd name="T69" fmla="*/ 77 h 203"/>
              <a:gd name="T70" fmla="*/ 39 w 214"/>
              <a:gd name="T71" fmla="*/ 79 h 203"/>
              <a:gd name="T72" fmla="*/ 124 w 214"/>
              <a:gd name="T73" fmla="*/ 157 h 203"/>
              <a:gd name="T74" fmla="*/ 48 w 214"/>
              <a:gd name="T75" fmla="*/ 81 h 203"/>
              <a:gd name="T76" fmla="*/ 71 w 214"/>
              <a:gd name="T77" fmla="*/ 84 h 203"/>
              <a:gd name="T78" fmla="*/ 127 w 214"/>
              <a:gd name="T79" fmla="*/ 144 h 203"/>
              <a:gd name="T80" fmla="*/ 133 w 214"/>
              <a:gd name="T81" fmla="*/ 129 h 203"/>
              <a:gd name="T82" fmla="*/ 72 w 214"/>
              <a:gd name="T83" fmla="*/ 77 h 203"/>
              <a:gd name="T84" fmla="*/ 117 w 214"/>
              <a:gd name="T85" fmla="*/ 103 h 203"/>
              <a:gd name="T86" fmla="*/ 138 w 214"/>
              <a:gd name="T87" fmla="*/ 128 h 203"/>
              <a:gd name="T88" fmla="*/ 167 w 214"/>
              <a:gd name="T89" fmla="*/ 133 h 203"/>
              <a:gd name="T90" fmla="*/ 72 w 214"/>
              <a:gd name="T91" fmla="*/ 60 h 203"/>
              <a:gd name="T92" fmla="*/ 178 w 214"/>
              <a:gd name="T93" fmla="*/ 137 h 203"/>
              <a:gd name="T94" fmla="*/ 188 w 214"/>
              <a:gd name="T95" fmla="*/ 138 h 203"/>
              <a:gd name="T96" fmla="*/ 73 w 214"/>
              <a:gd name="T97" fmla="*/ 16 h 203"/>
              <a:gd name="T98" fmla="*/ 116 w 214"/>
              <a:gd name="T99" fmla="*/ 62 h 203"/>
              <a:gd name="T100" fmla="*/ 141 w 214"/>
              <a:gd name="T101" fmla="*/ 81 h 203"/>
              <a:gd name="T102" fmla="*/ 154 w 214"/>
              <a:gd name="T103" fmla="*/ 94 h 203"/>
              <a:gd name="T104" fmla="*/ 194 w 214"/>
              <a:gd name="T105" fmla="*/ 139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14" h="203">
                <a:moveTo>
                  <a:pt x="210" y="140"/>
                </a:moveTo>
                <a:cubicBezTo>
                  <a:pt x="196" y="129"/>
                  <a:pt x="162" y="108"/>
                  <a:pt x="168" y="88"/>
                </a:cubicBezTo>
                <a:cubicBezTo>
                  <a:pt x="174" y="70"/>
                  <a:pt x="185" y="53"/>
                  <a:pt x="191" y="35"/>
                </a:cubicBezTo>
                <a:cubicBezTo>
                  <a:pt x="192" y="31"/>
                  <a:pt x="189" y="27"/>
                  <a:pt x="185" y="29"/>
                </a:cubicBezTo>
                <a:cubicBezTo>
                  <a:pt x="175" y="32"/>
                  <a:pt x="164" y="36"/>
                  <a:pt x="154" y="40"/>
                </a:cubicBezTo>
                <a:cubicBezTo>
                  <a:pt x="146" y="43"/>
                  <a:pt x="130" y="53"/>
                  <a:pt x="122" y="52"/>
                </a:cubicBezTo>
                <a:cubicBezTo>
                  <a:pt x="105" y="50"/>
                  <a:pt x="84" y="15"/>
                  <a:pt x="73" y="3"/>
                </a:cubicBezTo>
                <a:cubicBezTo>
                  <a:pt x="70" y="0"/>
                  <a:pt x="66" y="2"/>
                  <a:pt x="65" y="6"/>
                </a:cubicBezTo>
                <a:cubicBezTo>
                  <a:pt x="63" y="30"/>
                  <a:pt x="63" y="53"/>
                  <a:pt x="66" y="77"/>
                </a:cubicBezTo>
                <a:cubicBezTo>
                  <a:pt x="47" y="69"/>
                  <a:pt x="27" y="65"/>
                  <a:pt x="7" y="67"/>
                </a:cubicBezTo>
                <a:cubicBezTo>
                  <a:pt x="2" y="67"/>
                  <a:pt x="0" y="72"/>
                  <a:pt x="3" y="75"/>
                </a:cubicBezTo>
                <a:cubicBezTo>
                  <a:pt x="11" y="84"/>
                  <a:pt x="19" y="92"/>
                  <a:pt x="28" y="100"/>
                </a:cubicBezTo>
                <a:cubicBezTo>
                  <a:pt x="34" y="105"/>
                  <a:pt x="52" y="116"/>
                  <a:pt x="55" y="123"/>
                </a:cubicBezTo>
                <a:cubicBezTo>
                  <a:pt x="61" y="138"/>
                  <a:pt x="36" y="169"/>
                  <a:pt x="29" y="183"/>
                </a:cubicBezTo>
                <a:cubicBezTo>
                  <a:pt x="27" y="188"/>
                  <a:pt x="31" y="192"/>
                  <a:pt x="36" y="190"/>
                </a:cubicBezTo>
                <a:cubicBezTo>
                  <a:pt x="56" y="179"/>
                  <a:pt x="76" y="167"/>
                  <a:pt x="95" y="154"/>
                </a:cubicBezTo>
                <a:cubicBezTo>
                  <a:pt x="100" y="169"/>
                  <a:pt x="106" y="184"/>
                  <a:pt x="112" y="199"/>
                </a:cubicBezTo>
                <a:cubicBezTo>
                  <a:pt x="114" y="203"/>
                  <a:pt x="120" y="201"/>
                  <a:pt x="121" y="197"/>
                </a:cubicBezTo>
                <a:cubicBezTo>
                  <a:pt x="127" y="178"/>
                  <a:pt x="133" y="158"/>
                  <a:pt x="139" y="139"/>
                </a:cubicBezTo>
                <a:cubicBezTo>
                  <a:pt x="162" y="146"/>
                  <a:pt x="184" y="149"/>
                  <a:pt x="208" y="149"/>
                </a:cubicBezTo>
                <a:cubicBezTo>
                  <a:pt x="213" y="149"/>
                  <a:pt x="214" y="142"/>
                  <a:pt x="210" y="140"/>
                </a:cubicBezTo>
                <a:close/>
                <a:moveTo>
                  <a:pt x="171" y="59"/>
                </a:moveTo>
                <a:cubicBezTo>
                  <a:pt x="167" y="56"/>
                  <a:pt x="163" y="52"/>
                  <a:pt x="158" y="49"/>
                </a:cubicBezTo>
                <a:cubicBezTo>
                  <a:pt x="165" y="46"/>
                  <a:pt x="172" y="44"/>
                  <a:pt x="179" y="41"/>
                </a:cubicBezTo>
                <a:cubicBezTo>
                  <a:pt x="176" y="47"/>
                  <a:pt x="174" y="53"/>
                  <a:pt x="171" y="59"/>
                </a:cubicBezTo>
                <a:close/>
                <a:moveTo>
                  <a:pt x="144" y="54"/>
                </a:moveTo>
                <a:cubicBezTo>
                  <a:pt x="147" y="53"/>
                  <a:pt x="151" y="51"/>
                  <a:pt x="154" y="50"/>
                </a:cubicBezTo>
                <a:cubicBezTo>
                  <a:pt x="159" y="55"/>
                  <a:pt x="164" y="59"/>
                  <a:pt x="169" y="64"/>
                </a:cubicBezTo>
                <a:cubicBezTo>
                  <a:pt x="168" y="66"/>
                  <a:pt x="167" y="69"/>
                  <a:pt x="166" y="72"/>
                </a:cubicBezTo>
                <a:cubicBezTo>
                  <a:pt x="158" y="67"/>
                  <a:pt x="150" y="61"/>
                  <a:pt x="143" y="54"/>
                </a:cubicBezTo>
                <a:cubicBezTo>
                  <a:pt x="144" y="54"/>
                  <a:pt x="144" y="54"/>
                  <a:pt x="144" y="54"/>
                </a:cubicBezTo>
                <a:close/>
                <a:moveTo>
                  <a:pt x="138" y="56"/>
                </a:moveTo>
                <a:cubicBezTo>
                  <a:pt x="145" y="65"/>
                  <a:pt x="153" y="72"/>
                  <a:pt x="163" y="77"/>
                </a:cubicBezTo>
                <a:cubicBezTo>
                  <a:pt x="162" y="80"/>
                  <a:pt x="160" y="83"/>
                  <a:pt x="158" y="86"/>
                </a:cubicBezTo>
                <a:cubicBezTo>
                  <a:pt x="154" y="83"/>
                  <a:pt x="149" y="80"/>
                  <a:pt x="145" y="76"/>
                </a:cubicBezTo>
                <a:cubicBezTo>
                  <a:pt x="138" y="71"/>
                  <a:pt x="131" y="66"/>
                  <a:pt x="125" y="61"/>
                </a:cubicBezTo>
                <a:cubicBezTo>
                  <a:pt x="129" y="60"/>
                  <a:pt x="134" y="58"/>
                  <a:pt x="138" y="56"/>
                </a:cubicBezTo>
                <a:close/>
                <a:moveTo>
                  <a:pt x="45" y="173"/>
                </a:moveTo>
                <a:cubicBezTo>
                  <a:pt x="48" y="169"/>
                  <a:pt x="50" y="164"/>
                  <a:pt x="53" y="160"/>
                </a:cubicBezTo>
                <a:cubicBezTo>
                  <a:pt x="55" y="161"/>
                  <a:pt x="57" y="163"/>
                  <a:pt x="59" y="164"/>
                </a:cubicBezTo>
                <a:cubicBezTo>
                  <a:pt x="59" y="165"/>
                  <a:pt x="59" y="165"/>
                  <a:pt x="60" y="165"/>
                </a:cubicBezTo>
                <a:cubicBezTo>
                  <a:pt x="55" y="168"/>
                  <a:pt x="50" y="170"/>
                  <a:pt x="45" y="173"/>
                </a:cubicBezTo>
                <a:close/>
                <a:moveTo>
                  <a:pt x="61" y="164"/>
                </a:moveTo>
                <a:cubicBezTo>
                  <a:pt x="62" y="163"/>
                  <a:pt x="62" y="162"/>
                  <a:pt x="61" y="162"/>
                </a:cubicBezTo>
                <a:cubicBezTo>
                  <a:pt x="59" y="160"/>
                  <a:pt x="57" y="158"/>
                  <a:pt x="55" y="156"/>
                </a:cubicBezTo>
                <a:cubicBezTo>
                  <a:pt x="56" y="153"/>
                  <a:pt x="57" y="151"/>
                  <a:pt x="59" y="148"/>
                </a:cubicBezTo>
                <a:cubicBezTo>
                  <a:pt x="61" y="150"/>
                  <a:pt x="63" y="152"/>
                  <a:pt x="66" y="154"/>
                </a:cubicBezTo>
                <a:cubicBezTo>
                  <a:pt x="67" y="156"/>
                  <a:pt x="69" y="157"/>
                  <a:pt x="70" y="158"/>
                </a:cubicBezTo>
                <a:cubicBezTo>
                  <a:pt x="67" y="160"/>
                  <a:pt x="64" y="162"/>
                  <a:pt x="61" y="164"/>
                </a:cubicBezTo>
                <a:close/>
                <a:moveTo>
                  <a:pt x="74" y="156"/>
                </a:moveTo>
                <a:cubicBezTo>
                  <a:pt x="72" y="154"/>
                  <a:pt x="69" y="153"/>
                  <a:pt x="67" y="151"/>
                </a:cubicBezTo>
                <a:cubicBezTo>
                  <a:pt x="65" y="149"/>
                  <a:pt x="62" y="147"/>
                  <a:pt x="60" y="145"/>
                </a:cubicBezTo>
                <a:cubicBezTo>
                  <a:pt x="62" y="142"/>
                  <a:pt x="63" y="139"/>
                  <a:pt x="65" y="136"/>
                </a:cubicBezTo>
                <a:cubicBezTo>
                  <a:pt x="71" y="141"/>
                  <a:pt x="77" y="146"/>
                  <a:pt x="84" y="149"/>
                </a:cubicBezTo>
                <a:cubicBezTo>
                  <a:pt x="80" y="152"/>
                  <a:pt x="77" y="154"/>
                  <a:pt x="74" y="156"/>
                </a:cubicBezTo>
                <a:close/>
                <a:moveTo>
                  <a:pt x="95" y="142"/>
                </a:moveTo>
                <a:cubicBezTo>
                  <a:pt x="92" y="144"/>
                  <a:pt x="90" y="145"/>
                  <a:pt x="87" y="147"/>
                </a:cubicBezTo>
                <a:cubicBezTo>
                  <a:pt x="80" y="142"/>
                  <a:pt x="73" y="137"/>
                  <a:pt x="67" y="133"/>
                </a:cubicBezTo>
                <a:cubicBezTo>
                  <a:pt x="68" y="131"/>
                  <a:pt x="68" y="129"/>
                  <a:pt x="69" y="127"/>
                </a:cubicBezTo>
                <a:cubicBezTo>
                  <a:pt x="70" y="126"/>
                  <a:pt x="70" y="123"/>
                  <a:pt x="69" y="121"/>
                </a:cubicBezTo>
                <a:cubicBezTo>
                  <a:pt x="51" y="107"/>
                  <a:pt x="34" y="92"/>
                  <a:pt x="18" y="76"/>
                </a:cubicBezTo>
                <a:cubicBezTo>
                  <a:pt x="19" y="76"/>
                  <a:pt x="20" y="76"/>
                  <a:pt x="21" y="76"/>
                </a:cubicBezTo>
                <a:cubicBezTo>
                  <a:pt x="46" y="98"/>
                  <a:pt x="71" y="120"/>
                  <a:pt x="97" y="141"/>
                </a:cubicBezTo>
                <a:cubicBezTo>
                  <a:pt x="96" y="141"/>
                  <a:pt x="96" y="141"/>
                  <a:pt x="95" y="142"/>
                </a:cubicBezTo>
                <a:close/>
                <a:moveTo>
                  <a:pt x="116" y="182"/>
                </a:moveTo>
                <a:cubicBezTo>
                  <a:pt x="111" y="170"/>
                  <a:pt x="107" y="158"/>
                  <a:pt x="103" y="146"/>
                </a:cubicBezTo>
                <a:cubicBezTo>
                  <a:pt x="109" y="151"/>
                  <a:pt x="116" y="156"/>
                  <a:pt x="122" y="161"/>
                </a:cubicBezTo>
                <a:cubicBezTo>
                  <a:pt x="120" y="168"/>
                  <a:pt x="118" y="175"/>
                  <a:pt x="116" y="182"/>
                </a:cubicBezTo>
                <a:close/>
                <a:moveTo>
                  <a:pt x="124" y="157"/>
                </a:moveTo>
                <a:cubicBezTo>
                  <a:pt x="93" y="129"/>
                  <a:pt x="60" y="102"/>
                  <a:pt x="27" y="77"/>
                </a:cubicBezTo>
                <a:cubicBezTo>
                  <a:pt x="31" y="77"/>
                  <a:pt x="35" y="78"/>
                  <a:pt x="39" y="79"/>
                </a:cubicBezTo>
                <a:cubicBezTo>
                  <a:pt x="39" y="79"/>
                  <a:pt x="39" y="79"/>
                  <a:pt x="39" y="79"/>
                </a:cubicBezTo>
                <a:cubicBezTo>
                  <a:pt x="69" y="102"/>
                  <a:pt x="97" y="125"/>
                  <a:pt x="126" y="148"/>
                </a:cubicBezTo>
                <a:cubicBezTo>
                  <a:pt x="125" y="151"/>
                  <a:pt x="124" y="154"/>
                  <a:pt x="124" y="157"/>
                </a:cubicBezTo>
                <a:close/>
                <a:moveTo>
                  <a:pt x="127" y="144"/>
                </a:moveTo>
                <a:cubicBezTo>
                  <a:pt x="102" y="121"/>
                  <a:pt x="75" y="100"/>
                  <a:pt x="48" y="81"/>
                </a:cubicBezTo>
                <a:cubicBezTo>
                  <a:pt x="53" y="82"/>
                  <a:pt x="59" y="85"/>
                  <a:pt x="64" y="87"/>
                </a:cubicBezTo>
                <a:cubicBezTo>
                  <a:pt x="68" y="89"/>
                  <a:pt x="70" y="87"/>
                  <a:pt x="71" y="84"/>
                </a:cubicBezTo>
                <a:cubicBezTo>
                  <a:pt x="91" y="101"/>
                  <a:pt x="111" y="117"/>
                  <a:pt x="131" y="133"/>
                </a:cubicBezTo>
                <a:cubicBezTo>
                  <a:pt x="130" y="137"/>
                  <a:pt x="129" y="141"/>
                  <a:pt x="127" y="144"/>
                </a:cubicBezTo>
                <a:close/>
                <a:moveTo>
                  <a:pt x="138" y="128"/>
                </a:moveTo>
                <a:cubicBezTo>
                  <a:pt x="136" y="127"/>
                  <a:pt x="134" y="128"/>
                  <a:pt x="133" y="129"/>
                </a:cubicBezTo>
                <a:cubicBezTo>
                  <a:pt x="113" y="112"/>
                  <a:pt x="92" y="96"/>
                  <a:pt x="72" y="79"/>
                </a:cubicBezTo>
                <a:cubicBezTo>
                  <a:pt x="72" y="78"/>
                  <a:pt x="72" y="78"/>
                  <a:pt x="72" y="77"/>
                </a:cubicBezTo>
                <a:cubicBezTo>
                  <a:pt x="72" y="73"/>
                  <a:pt x="72" y="69"/>
                  <a:pt x="72" y="66"/>
                </a:cubicBezTo>
                <a:cubicBezTo>
                  <a:pt x="86" y="79"/>
                  <a:pt x="101" y="91"/>
                  <a:pt x="117" y="103"/>
                </a:cubicBezTo>
                <a:cubicBezTo>
                  <a:pt x="130" y="113"/>
                  <a:pt x="142" y="125"/>
                  <a:pt x="157" y="133"/>
                </a:cubicBezTo>
                <a:cubicBezTo>
                  <a:pt x="150" y="132"/>
                  <a:pt x="144" y="130"/>
                  <a:pt x="138" y="128"/>
                </a:cubicBezTo>
                <a:close/>
                <a:moveTo>
                  <a:pt x="167" y="136"/>
                </a:moveTo>
                <a:cubicBezTo>
                  <a:pt x="168" y="135"/>
                  <a:pt x="168" y="134"/>
                  <a:pt x="167" y="133"/>
                </a:cubicBezTo>
                <a:cubicBezTo>
                  <a:pt x="153" y="119"/>
                  <a:pt x="136" y="109"/>
                  <a:pt x="121" y="98"/>
                </a:cubicBezTo>
                <a:cubicBezTo>
                  <a:pt x="105" y="85"/>
                  <a:pt x="88" y="72"/>
                  <a:pt x="72" y="60"/>
                </a:cubicBezTo>
                <a:cubicBezTo>
                  <a:pt x="72" y="54"/>
                  <a:pt x="72" y="48"/>
                  <a:pt x="72" y="43"/>
                </a:cubicBezTo>
                <a:cubicBezTo>
                  <a:pt x="108" y="74"/>
                  <a:pt x="142" y="106"/>
                  <a:pt x="178" y="137"/>
                </a:cubicBezTo>
                <a:cubicBezTo>
                  <a:pt x="174" y="137"/>
                  <a:pt x="171" y="136"/>
                  <a:pt x="167" y="136"/>
                </a:cubicBezTo>
                <a:close/>
                <a:moveTo>
                  <a:pt x="188" y="138"/>
                </a:moveTo>
                <a:cubicBezTo>
                  <a:pt x="152" y="102"/>
                  <a:pt x="112" y="69"/>
                  <a:pt x="72" y="37"/>
                </a:cubicBezTo>
                <a:cubicBezTo>
                  <a:pt x="72" y="30"/>
                  <a:pt x="73" y="23"/>
                  <a:pt x="73" y="16"/>
                </a:cubicBezTo>
                <a:cubicBezTo>
                  <a:pt x="81" y="25"/>
                  <a:pt x="89" y="34"/>
                  <a:pt x="97" y="43"/>
                </a:cubicBezTo>
                <a:cubicBezTo>
                  <a:pt x="101" y="49"/>
                  <a:pt x="108" y="60"/>
                  <a:pt x="116" y="62"/>
                </a:cubicBezTo>
                <a:cubicBezTo>
                  <a:pt x="117" y="62"/>
                  <a:pt x="117" y="62"/>
                  <a:pt x="118" y="62"/>
                </a:cubicBezTo>
                <a:cubicBezTo>
                  <a:pt x="126" y="68"/>
                  <a:pt x="134" y="75"/>
                  <a:pt x="141" y="81"/>
                </a:cubicBezTo>
                <a:cubicBezTo>
                  <a:pt x="146" y="84"/>
                  <a:pt x="150" y="89"/>
                  <a:pt x="155" y="92"/>
                </a:cubicBezTo>
                <a:cubicBezTo>
                  <a:pt x="155" y="93"/>
                  <a:pt x="154" y="94"/>
                  <a:pt x="154" y="94"/>
                </a:cubicBezTo>
                <a:cubicBezTo>
                  <a:pt x="153" y="96"/>
                  <a:pt x="153" y="99"/>
                  <a:pt x="155" y="100"/>
                </a:cubicBezTo>
                <a:cubicBezTo>
                  <a:pt x="167" y="114"/>
                  <a:pt x="180" y="127"/>
                  <a:pt x="194" y="139"/>
                </a:cubicBezTo>
                <a:cubicBezTo>
                  <a:pt x="192" y="139"/>
                  <a:pt x="190" y="138"/>
                  <a:pt x="188" y="13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43196" tIns="21598" rIns="43196" bIns="2159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2682906" y="1622708"/>
            <a:ext cx="384794" cy="365217"/>
          </a:xfrm>
          <a:custGeom>
            <a:avLst/>
            <a:gdLst>
              <a:gd name="T0" fmla="*/ 168 w 214"/>
              <a:gd name="T1" fmla="*/ 88 h 203"/>
              <a:gd name="T2" fmla="*/ 185 w 214"/>
              <a:gd name="T3" fmla="*/ 29 h 203"/>
              <a:gd name="T4" fmla="*/ 122 w 214"/>
              <a:gd name="T5" fmla="*/ 52 h 203"/>
              <a:gd name="T6" fmla="*/ 65 w 214"/>
              <a:gd name="T7" fmla="*/ 6 h 203"/>
              <a:gd name="T8" fmla="*/ 7 w 214"/>
              <a:gd name="T9" fmla="*/ 67 h 203"/>
              <a:gd name="T10" fmla="*/ 28 w 214"/>
              <a:gd name="T11" fmla="*/ 100 h 203"/>
              <a:gd name="T12" fmla="*/ 29 w 214"/>
              <a:gd name="T13" fmla="*/ 183 h 203"/>
              <a:gd name="T14" fmla="*/ 95 w 214"/>
              <a:gd name="T15" fmla="*/ 154 h 203"/>
              <a:gd name="T16" fmla="*/ 121 w 214"/>
              <a:gd name="T17" fmla="*/ 197 h 203"/>
              <a:gd name="T18" fmla="*/ 208 w 214"/>
              <a:gd name="T19" fmla="*/ 149 h 203"/>
              <a:gd name="T20" fmla="*/ 171 w 214"/>
              <a:gd name="T21" fmla="*/ 59 h 203"/>
              <a:gd name="T22" fmla="*/ 179 w 214"/>
              <a:gd name="T23" fmla="*/ 41 h 203"/>
              <a:gd name="T24" fmla="*/ 144 w 214"/>
              <a:gd name="T25" fmla="*/ 54 h 203"/>
              <a:gd name="T26" fmla="*/ 169 w 214"/>
              <a:gd name="T27" fmla="*/ 64 h 203"/>
              <a:gd name="T28" fmla="*/ 143 w 214"/>
              <a:gd name="T29" fmla="*/ 54 h 203"/>
              <a:gd name="T30" fmla="*/ 138 w 214"/>
              <a:gd name="T31" fmla="*/ 56 h 203"/>
              <a:gd name="T32" fmla="*/ 158 w 214"/>
              <a:gd name="T33" fmla="*/ 86 h 203"/>
              <a:gd name="T34" fmla="*/ 125 w 214"/>
              <a:gd name="T35" fmla="*/ 61 h 203"/>
              <a:gd name="T36" fmla="*/ 45 w 214"/>
              <a:gd name="T37" fmla="*/ 173 h 203"/>
              <a:gd name="T38" fmla="*/ 59 w 214"/>
              <a:gd name="T39" fmla="*/ 164 h 203"/>
              <a:gd name="T40" fmla="*/ 45 w 214"/>
              <a:gd name="T41" fmla="*/ 173 h 203"/>
              <a:gd name="T42" fmla="*/ 61 w 214"/>
              <a:gd name="T43" fmla="*/ 162 h 203"/>
              <a:gd name="T44" fmla="*/ 59 w 214"/>
              <a:gd name="T45" fmla="*/ 148 h 203"/>
              <a:gd name="T46" fmla="*/ 70 w 214"/>
              <a:gd name="T47" fmla="*/ 158 h 203"/>
              <a:gd name="T48" fmla="*/ 74 w 214"/>
              <a:gd name="T49" fmla="*/ 156 h 203"/>
              <a:gd name="T50" fmla="*/ 60 w 214"/>
              <a:gd name="T51" fmla="*/ 145 h 203"/>
              <a:gd name="T52" fmla="*/ 84 w 214"/>
              <a:gd name="T53" fmla="*/ 149 h 203"/>
              <a:gd name="T54" fmla="*/ 95 w 214"/>
              <a:gd name="T55" fmla="*/ 142 h 203"/>
              <a:gd name="T56" fmla="*/ 67 w 214"/>
              <a:gd name="T57" fmla="*/ 133 h 203"/>
              <a:gd name="T58" fmla="*/ 69 w 214"/>
              <a:gd name="T59" fmla="*/ 121 h 203"/>
              <a:gd name="T60" fmla="*/ 21 w 214"/>
              <a:gd name="T61" fmla="*/ 76 h 203"/>
              <a:gd name="T62" fmla="*/ 95 w 214"/>
              <a:gd name="T63" fmla="*/ 142 h 203"/>
              <a:gd name="T64" fmla="*/ 103 w 214"/>
              <a:gd name="T65" fmla="*/ 146 h 203"/>
              <a:gd name="T66" fmla="*/ 116 w 214"/>
              <a:gd name="T67" fmla="*/ 182 h 203"/>
              <a:gd name="T68" fmla="*/ 27 w 214"/>
              <a:gd name="T69" fmla="*/ 77 h 203"/>
              <a:gd name="T70" fmla="*/ 39 w 214"/>
              <a:gd name="T71" fmla="*/ 79 h 203"/>
              <a:gd name="T72" fmla="*/ 124 w 214"/>
              <a:gd name="T73" fmla="*/ 157 h 203"/>
              <a:gd name="T74" fmla="*/ 48 w 214"/>
              <a:gd name="T75" fmla="*/ 81 h 203"/>
              <a:gd name="T76" fmla="*/ 71 w 214"/>
              <a:gd name="T77" fmla="*/ 84 h 203"/>
              <a:gd name="T78" fmla="*/ 127 w 214"/>
              <a:gd name="T79" fmla="*/ 144 h 203"/>
              <a:gd name="T80" fmla="*/ 133 w 214"/>
              <a:gd name="T81" fmla="*/ 129 h 203"/>
              <a:gd name="T82" fmla="*/ 72 w 214"/>
              <a:gd name="T83" fmla="*/ 77 h 203"/>
              <a:gd name="T84" fmla="*/ 117 w 214"/>
              <a:gd name="T85" fmla="*/ 103 h 203"/>
              <a:gd name="T86" fmla="*/ 138 w 214"/>
              <a:gd name="T87" fmla="*/ 128 h 203"/>
              <a:gd name="T88" fmla="*/ 167 w 214"/>
              <a:gd name="T89" fmla="*/ 133 h 203"/>
              <a:gd name="T90" fmla="*/ 72 w 214"/>
              <a:gd name="T91" fmla="*/ 60 h 203"/>
              <a:gd name="T92" fmla="*/ 178 w 214"/>
              <a:gd name="T93" fmla="*/ 137 h 203"/>
              <a:gd name="T94" fmla="*/ 188 w 214"/>
              <a:gd name="T95" fmla="*/ 138 h 203"/>
              <a:gd name="T96" fmla="*/ 73 w 214"/>
              <a:gd name="T97" fmla="*/ 16 h 203"/>
              <a:gd name="T98" fmla="*/ 116 w 214"/>
              <a:gd name="T99" fmla="*/ 62 h 203"/>
              <a:gd name="T100" fmla="*/ 141 w 214"/>
              <a:gd name="T101" fmla="*/ 81 h 203"/>
              <a:gd name="T102" fmla="*/ 154 w 214"/>
              <a:gd name="T103" fmla="*/ 94 h 203"/>
              <a:gd name="T104" fmla="*/ 194 w 214"/>
              <a:gd name="T105" fmla="*/ 139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14" h="203">
                <a:moveTo>
                  <a:pt x="210" y="140"/>
                </a:moveTo>
                <a:cubicBezTo>
                  <a:pt x="196" y="129"/>
                  <a:pt x="162" y="108"/>
                  <a:pt x="168" y="88"/>
                </a:cubicBezTo>
                <a:cubicBezTo>
                  <a:pt x="174" y="70"/>
                  <a:pt x="185" y="53"/>
                  <a:pt x="191" y="35"/>
                </a:cubicBezTo>
                <a:cubicBezTo>
                  <a:pt x="192" y="31"/>
                  <a:pt x="189" y="27"/>
                  <a:pt x="185" y="29"/>
                </a:cubicBezTo>
                <a:cubicBezTo>
                  <a:pt x="175" y="32"/>
                  <a:pt x="164" y="36"/>
                  <a:pt x="154" y="40"/>
                </a:cubicBezTo>
                <a:cubicBezTo>
                  <a:pt x="146" y="43"/>
                  <a:pt x="130" y="53"/>
                  <a:pt x="122" y="52"/>
                </a:cubicBezTo>
                <a:cubicBezTo>
                  <a:pt x="105" y="50"/>
                  <a:pt x="84" y="15"/>
                  <a:pt x="73" y="3"/>
                </a:cubicBezTo>
                <a:cubicBezTo>
                  <a:pt x="70" y="0"/>
                  <a:pt x="66" y="2"/>
                  <a:pt x="65" y="6"/>
                </a:cubicBezTo>
                <a:cubicBezTo>
                  <a:pt x="63" y="30"/>
                  <a:pt x="63" y="53"/>
                  <a:pt x="66" y="77"/>
                </a:cubicBezTo>
                <a:cubicBezTo>
                  <a:pt x="47" y="69"/>
                  <a:pt x="27" y="65"/>
                  <a:pt x="7" y="67"/>
                </a:cubicBezTo>
                <a:cubicBezTo>
                  <a:pt x="2" y="67"/>
                  <a:pt x="0" y="72"/>
                  <a:pt x="3" y="75"/>
                </a:cubicBezTo>
                <a:cubicBezTo>
                  <a:pt x="11" y="84"/>
                  <a:pt x="19" y="92"/>
                  <a:pt x="28" y="100"/>
                </a:cubicBezTo>
                <a:cubicBezTo>
                  <a:pt x="34" y="105"/>
                  <a:pt x="52" y="116"/>
                  <a:pt x="55" y="123"/>
                </a:cubicBezTo>
                <a:cubicBezTo>
                  <a:pt x="61" y="138"/>
                  <a:pt x="36" y="169"/>
                  <a:pt x="29" y="183"/>
                </a:cubicBezTo>
                <a:cubicBezTo>
                  <a:pt x="27" y="188"/>
                  <a:pt x="31" y="192"/>
                  <a:pt x="36" y="190"/>
                </a:cubicBezTo>
                <a:cubicBezTo>
                  <a:pt x="56" y="179"/>
                  <a:pt x="76" y="167"/>
                  <a:pt x="95" y="154"/>
                </a:cubicBezTo>
                <a:cubicBezTo>
                  <a:pt x="100" y="169"/>
                  <a:pt x="106" y="184"/>
                  <a:pt x="112" y="199"/>
                </a:cubicBezTo>
                <a:cubicBezTo>
                  <a:pt x="114" y="203"/>
                  <a:pt x="120" y="201"/>
                  <a:pt x="121" y="197"/>
                </a:cubicBezTo>
                <a:cubicBezTo>
                  <a:pt x="127" y="178"/>
                  <a:pt x="133" y="158"/>
                  <a:pt x="139" y="139"/>
                </a:cubicBezTo>
                <a:cubicBezTo>
                  <a:pt x="162" y="146"/>
                  <a:pt x="184" y="149"/>
                  <a:pt x="208" y="149"/>
                </a:cubicBezTo>
                <a:cubicBezTo>
                  <a:pt x="213" y="149"/>
                  <a:pt x="214" y="142"/>
                  <a:pt x="210" y="140"/>
                </a:cubicBezTo>
                <a:close/>
                <a:moveTo>
                  <a:pt x="171" y="59"/>
                </a:moveTo>
                <a:cubicBezTo>
                  <a:pt x="167" y="56"/>
                  <a:pt x="163" y="52"/>
                  <a:pt x="158" y="49"/>
                </a:cubicBezTo>
                <a:cubicBezTo>
                  <a:pt x="165" y="46"/>
                  <a:pt x="172" y="44"/>
                  <a:pt x="179" y="41"/>
                </a:cubicBezTo>
                <a:cubicBezTo>
                  <a:pt x="176" y="47"/>
                  <a:pt x="174" y="53"/>
                  <a:pt x="171" y="59"/>
                </a:cubicBezTo>
                <a:close/>
                <a:moveTo>
                  <a:pt x="144" y="54"/>
                </a:moveTo>
                <a:cubicBezTo>
                  <a:pt x="147" y="53"/>
                  <a:pt x="151" y="51"/>
                  <a:pt x="154" y="50"/>
                </a:cubicBezTo>
                <a:cubicBezTo>
                  <a:pt x="159" y="55"/>
                  <a:pt x="164" y="59"/>
                  <a:pt x="169" y="64"/>
                </a:cubicBezTo>
                <a:cubicBezTo>
                  <a:pt x="168" y="66"/>
                  <a:pt x="167" y="69"/>
                  <a:pt x="166" y="72"/>
                </a:cubicBezTo>
                <a:cubicBezTo>
                  <a:pt x="158" y="67"/>
                  <a:pt x="150" y="61"/>
                  <a:pt x="143" y="54"/>
                </a:cubicBezTo>
                <a:cubicBezTo>
                  <a:pt x="144" y="54"/>
                  <a:pt x="144" y="54"/>
                  <a:pt x="144" y="54"/>
                </a:cubicBezTo>
                <a:close/>
                <a:moveTo>
                  <a:pt x="138" y="56"/>
                </a:moveTo>
                <a:cubicBezTo>
                  <a:pt x="145" y="65"/>
                  <a:pt x="153" y="72"/>
                  <a:pt x="163" y="77"/>
                </a:cubicBezTo>
                <a:cubicBezTo>
                  <a:pt x="162" y="80"/>
                  <a:pt x="160" y="83"/>
                  <a:pt x="158" y="86"/>
                </a:cubicBezTo>
                <a:cubicBezTo>
                  <a:pt x="154" y="83"/>
                  <a:pt x="149" y="80"/>
                  <a:pt x="145" y="76"/>
                </a:cubicBezTo>
                <a:cubicBezTo>
                  <a:pt x="138" y="71"/>
                  <a:pt x="131" y="66"/>
                  <a:pt x="125" y="61"/>
                </a:cubicBezTo>
                <a:cubicBezTo>
                  <a:pt x="129" y="60"/>
                  <a:pt x="134" y="58"/>
                  <a:pt x="138" y="56"/>
                </a:cubicBezTo>
                <a:close/>
                <a:moveTo>
                  <a:pt x="45" y="173"/>
                </a:moveTo>
                <a:cubicBezTo>
                  <a:pt x="48" y="169"/>
                  <a:pt x="50" y="164"/>
                  <a:pt x="53" y="160"/>
                </a:cubicBezTo>
                <a:cubicBezTo>
                  <a:pt x="55" y="161"/>
                  <a:pt x="57" y="163"/>
                  <a:pt x="59" y="164"/>
                </a:cubicBezTo>
                <a:cubicBezTo>
                  <a:pt x="59" y="165"/>
                  <a:pt x="59" y="165"/>
                  <a:pt x="60" y="165"/>
                </a:cubicBezTo>
                <a:cubicBezTo>
                  <a:pt x="55" y="168"/>
                  <a:pt x="50" y="170"/>
                  <a:pt x="45" y="173"/>
                </a:cubicBezTo>
                <a:close/>
                <a:moveTo>
                  <a:pt x="61" y="164"/>
                </a:moveTo>
                <a:cubicBezTo>
                  <a:pt x="62" y="163"/>
                  <a:pt x="62" y="162"/>
                  <a:pt x="61" y="162"/>
                </a:cubicBezTo>
                <a:cubicBezTo>
                  <a:pt x="59" y="160"/>
                  <a:pt x="57" y="158"/>
                  <a:pt x="55" y="156"/>
                </a:cubicBezTo>
                <a:cubicBezTo>
                  <a:pt x="56" y="153"/>
                  <a:pt x="57" y="151"/>
                  <a:pt x="59" y="148"/>
                </a:cubicBezTo>
                <a:cubicBezTo>
                  <a:pt x="61" y="150"/>
                  <a:pt x="63" y="152"/>
                  <a:pt x="66" y="154"/>
                </a:cubicBezTo>
                <a:cubicBezTo>
                  <a:pt x="67" y="156"/>
                  <a:pt x="69" y="157"/>
                  <a:pt x="70" y="158"/>
                </a:cubicBezTo>
                <a:cubicBezTo>
                  <a:pt x="67" y="160"/>
                  <a:pt x="64" y="162"/>
                  <a:pt x="61" y="164"/>
                </a:cubicBezTo>
                <a:close/>
                <a:moveTo>
                  <a:pt x="74" y="156"/>
                </a:moveTo>
                <a:cubicBezTo>
                  <a:pt x="72" y="154"/>
                  <a:pt x="69" y="153"/>
                  <a:pt x="67" y="151"/>
                </a:cubicBezTo>
                <a:cubicBezTo>
                  <a:pt x="65" y="149"/>
                  <a:pt x="62" y="147"/>
                  <a:pt x="60" y="145"/>
                </a:cubicBezTo>
                <a:cubicBezTo>
                  <a:pt x="62" y="142"/>
                  <a:pt x="63" y="139"/>
                  <a:pt x="65" y="136"/>
                </a:cubicBezTo>
                <a:cubicBezTo>
                  <a:pt x="71" y="141"/>
                  <a:pt x="77" y="146"/>
                  <a:pt x="84" y="149"/>
                </a:cubicBezTo>
                <a:cubicBezTo>
                  <a:pt x="80" y="152"/>
                  <a:pt x="77" y="154"/>
                  <a:pt x="74" y="156"/>
                </a:cubicBezTo>
                <a:close/>
                <a:moveTo>
                  <a:pt x="95" y="142"/>
                </a:moveTo>
                <a:cubicBezTo>
                  <a:pt x="92" y="144"/>
                  <a:pt x="90" y="145"/>
                  <a:pt x="87" y="147"/>
                </a:cubicBezTo>
                <a:cubicBezTo>
                  <a:pt x="80" y="142"/>
                  <a:pt x="73" y="137"/>
                  <a:pt x="67" y="133"/>
                </a:cubicBezTo>
                <a:cubicBezTo>
                  <a:pt x="68" y="131"/>
                  <a:pt x="68" y="129"/>
                  <a:pt x="69" y="127"/>
                </a:cubicBezTo>
                <a:cubicBezTo>
                  <a:pt x="70" y="126"/>
                  <a:pt x="70" y="123"/>
                  <a:pt x="69" y="121"/>
                </a:cubicBezTo>
                <a:cubicBezTo>
                  <a:pt x="51" y="107"/>
                  <a:pt x="34" y="92"/>
                  <a:pt x="18" y="76"/>
                </a:cubicBezTo>
                <a:cubicBezTo>
                  <a:pt x="19" y="76"/>
                  <a:pt x="20" y="76"/>
                  <a:pt x="21" y="76"/>
                </a:cubicBezTo>
                <a:cubicBezTo>
                  <a:pt x="46" y="98"/>
                  <a:pt x="71" y="120"/>
                  <a:pt x="97" y="141"/>
                </a:cubicBezTo>
                <a:cubicBezTo>
                  <a:pt x="96" y="141"/>
                  <a:pt x="96" y="141"/>
                  <a:pt x="95" y="142"/>
                </a:cubicBezTo>
                <a:close/>
                <a:moveTo>
                  <a:pt x="116" y="182"/>
                </a:moveTo>
                <a:cubicBezTo>
                  <a:pt x="111" y="170"/>
                  <a:pt x="107" y="158"/>
                  <a:pt x="103" y="146"/>
                </a:cubicBezTo>
                <a:cubicBezTo>
                  <a:pt x="109" y="151"/>
                  <a:pt x="116" y="156"/>
                  <a:pt x="122" y="161"/>
                </a:cubicBezTo>
                <a:cubicBezTo>
                  <a:pt x="120" y="168"/>
                  <a:pt x="118" y="175"/>
                  <a:pt x="116" y="182"/>
                </a:cubicBezTo>
                <a:close/>
                <a:moveTo>
                  <a:pt x="124" y="157"/>
                </a:moveTo>
                <a:cubicBezTo>
                  <a:pt x="93" y="129"/>
                  <a:pt x="60" y="102"/>
                  <a:pt x="27" y="77"/>
                </a:cubicBezTo>
                <a:cubicBezTo>
                  <a:pt x="31" y="77"/>
                  <a:pt x="35" y="78"/>
                  <a:pt x="39" y="79"/>
                </a:cubicBezTo>
                <a:cubicBezTo>
                  <a:pt x="39" y="79"/>
                  <a:pt x="39" y="79"/>
                  <a:pt x="39" y="79"/>
                </a:cubicBezTo>
                <a:cubicBezTo>
                  <a:pt x="69" y="102"/>
                  <a:pt x="97" y="125"/>
                  <a:pt x="126" y="148"/>
                </a:cubicBezTo>
                <a:cubicBezTo>
                  <a:pt x="125" y="151"/>
                  <a:pt x="124" y="154"/>
                  <a:pt x="124" y="157"/>
                </a:cubicBezTo>
                <a:close/>
                <a:moveTo>
                  <a:pt x="127" y="144"/>
                </a:moveTo>
                <a:cubicBezTo>
                  <a:pt x="102" y="121"/>
                  <a:pt x="75" y="100"/>
                  <a:pt x="48" y="81"/>
                </a:cubicBezTo>
                <a:cubicBezTo>
                  <a:pt x="53" y="82"/>
                  <a:pt x="59" y="85"/>
                  <a:pt x="64" y="87"/>
                </a:cubicBezTo>
                <a:cubicBezTo>
                  <a:pt x="68" y="89"/>
                  <a:pt x="70" y="87"/>
                  <a:pt x="71" y="84"/>
                </a:cubicBezTo>
                <a:cubicBezTo>
                  <a:pt x="91" y="101"/>
                  <a:pt x="111" y="117"/>
                  <a:pt x="131" y="133"/>
                </a:cubicBezTo>
                <a:cubicBezTo>
                  <a:pt x="130" y="137"/>
                  <a:pt x="129" y="141"/>
                  <a:pt x="127" y="144"/>
                </a:cubicBezTo>
                <a:close/>
                <a:moveTo>
                  <a:pt x="138" y="128"/>
                </a:moveTo>
                <a:cubicBezTo>
                  <a:pt x="136" y="127"/>
                  <a:pt x="134" y="128"/>
                  <a:pt x="133" y="129"/>
                </a:cubicBezTo>
                <a:cubicBezTo>
                  <a:pt x="113" y="112"/>
                  <a:pt x="92" y="96"/>
                  <a:pt x="72" y="79"/>
                </a:cubicBezTo>
                <a:cubicBezTo>
                  <a:pt x="72" y="78"/>
                  <a:pt x="72" y="78"/>
                  <a:pt x="72" y="77"/>
                </a:cubicBezTo>
                <a:cubicBezTo>
                  <a:pt x="72" y="73"/>
                  <a:pt x="72" y="69"/>
                  <a:pt x="72" y="66"/>
                </a:cubicBezTo>
                <a:cubicBezTo>
                  <a:pt x="86" y="79"/>
                  <a:pt x="101" y="91"/>
                  <a:pt x="117" y="103"/>
                </a:cubicBezTo>
                <a:cubicBezTo>
                  <a:pt x="130" y="113"/>
                  <a:pt x="142" y="125"/>
                  <a:pt x="157" y="133"/>
                </a:cubicBezTo>
                <a:cubicBezTo>
                  <a:pt x="150" y="132"/>
                  <a:pt x="144" y="130"/>
                  <a:pt x="138" y="128"/>
                </a:cubicBezTo>
                <a:close/>
                <a:moveTo>
                  <a:pt x="167" y="136"/>
                </a:moveTo>
                <a:cubicBezTo>
                  <a:pt x="168" y="135"/>
                  <a:pt x="168" y="134"/>
                  <a:pt x="167" y="133"/>
                </a:cubicBezTo>
                <a:cubicBezTo>
                  <a:pt x="153" y="119"/>
                  <a:pt x="136" y="109"/>
                  <a:pt x="121" y="98"/>
                </a:cubicBezTo>
                <a:cubicBezTo>
                  <a:pt x="105" y="85"/>
                  <a:pt x="88" y="72"/>
                  <a:pt x="72" y="60"/>
                </a:cubicBezTo>
                <a:cubicBezTo>
                  <a:pt x="72" y="54"/>
                  <a:pt x="72" y="48"/>
                  <a:pt x="72" y="43"/>
                </a:cubicBezTo>
                <a:cubicBezTo>
                  <a:pt x="108" y="74"/>
                  <a:pt x="142" y="106"/>
                  <a:pt x="178" y="137"/>
                </a:cubicBezTo>
                <a:cubicBezTo>
                  <a:pt x="174" y="137"/>
                  <a:pt x="171" y="136"/>
                  <a:pt x="167" y="136"/>
                </a:cubicBezTo>
                <a:close/>
                <a:moveTo>
                  <a:pt x="188" y="138"/>
                </a:moveTo>
                <a:cubicBezTo>
                  <a:pt x="152" y="102"/>
                  <a:pt x="112" y="69"/>
                  <a:pt x="72" y="37"/>
                </a:cubicBezTo>
                <a:cubicBezTo>
                  <a:pt x="72" y="30"/>
                  <a:pt x="73" y="23"/>
                  <a:pt x="73" y="16"/>
                </a:cubicBezTo>
                <a:cubicBezTo>
                  <a:pt x="81" y="25"/>
                  <a:pt x="89" y="34"/>
                  <a:pt x="97" y="43"/>
                </a:cubicBezTo>
                <a:cubicBezTo>
                  <a:pt x="101" y="49"/>
                  <a:pt x="108" y="60"/>
                  <a:pt x="116" y="62"/>
                </a:cubicBezTo>
                <a:cubicBezTo>
                  <a:pt x="117" y="62"/>
                  <a:pt x="117" y="62"/>
                  <a:pt x="118" y="62"/>
                </a:cubicBezTo>
                <a:cubicBezTo>
                  <a:pt x="126" y="68"/>
                  <a:pt x="134" y="75"/>
                  <a:pt x="141" y="81"/>
                </a:cubicBezTo>
                <a:cubicBezTo>
                  <a:pt x="146" y="84"/>
                  <a:pt x="150" y="89"/>
                  <a:pt x="155" y="92"/>
                </a:cubicBezTo>
                <a:cubicBezTo>
                  <a:pt x="155" y="93"/>
                  <a:pt x="154" y="94"/>
                  <a:pt x="154" y="94"/>
                </a:cubicBezTo>
                <a:cubicBezTo>
                  <a:pt x="153" y="96"/>
                  <a:pt x="153" y="99"/>
                  <a:pt x="155" y="100"/>
                </a:cubicBezTo>
                <a:cubicBezTo>
                  <a:pt x="167" y="114"/>
                  <a:pt x="180" y="127"/>
                  <a:pt x="194" y="139"/>
                </a:cubicBezTo>
                <a:cubicBezTo>
                  <a:pt x="192" y="139"/>
                  <a:pt x="190" y="138"/>
                  <a:pt x="188" y="13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43196" tIns="21598" rIns="43196" bIns="2159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248679" y="2640768"/>
            <a:ext cx="384794" cy="365217"/>
          </a:xfrm>
          <a:custGeom>
            <a:avLst/>
            <a:gdLst>
              <a:gd name="T0" fmla="*/ 168 w 214"/>
              <a:gd name="T1" fmla="*/ 88 h 203"/>
              <a:gd name="T2" fmla="*/ 185 w 214"/>
              <a:gd name="T3" fmla="*/ 29 h 203"/>
              <a:gd name="T4" fmla="*/ 122 w 214"/>
              <a:gd name="T5" fmla="*/ 52 h 203"/>
              <a:gd name="T6" fmla="*/ 65 w 214"/>
              <a:gd name="T7" fmla="*/ 6 h 203"/>
              <a:gd name="T8" fmla="*/ 7 w 214"/>
              <a:gd name="T9" fmla="*/ 67 h 203"/>
              <a:gd name="T10" fmla="*/ 28 w 214"/>
              <a:gd name="T11" fmla="*/ 100 h 203"/>
              <a:gd name="T12" fmla="*/ 29 w 214"/>
              <a:gd name="T13" fmla="*/ 183 h 203"/>
              <a:gd name="T14" fmla="*/ 95 w 214"/>
              <a:gd name="T15" fmla="*/ 154 h 203"/>
              <a:gd name="T16" fmla="*/ 121 w 214"/>
              <a:gd name="T17" fmla="*/ 197 h 203"/>
              <a:gd name="T18" fmla="*/ 208 w 214"/>
              <a:gd name="T19" fmla="*/ 149 h 203"/>
              <a:gd name="T20" fmla="*/ 171 w 214"/>
              <a:gd name="T21" fmla="*/ 59 h 203"/>
              <a:gd name="T22" fmla="*/ 179 w 214"/>
              <a:gd name="T23" fmla="*/ 41 h 203"/>
              <a:gd name="T24" fmla="*/ 144 w 214"/>
              <a:gd name="T25" fmla="*/ 54 h 203"/>
              <a:gd name="T26" fmla="*/ 169 w 214"/>
              <a:gd name="T27" fmla="*/ 64 h 203"/>
              <a:gd name="T28" fmla="*/ 143 w 214"/>
              <a:gd name="T29" fmla="*/ 54 h 203"/>
              <a:gd name="T30" fmla="*/ 138 w 214"/>
              <a:gd name="T31" fmla="*/ 56 h 203"/>
              <a:gd name="T32" fmla="*/ 158 w 214"/>
              <a:gd name="T33" fmla="*/ 86 h 203"/>
              <a:gd name="T34" fmla="*/ 125 w 214"/>
              <a:gd name="T35" fmla="*/ 61 h 203"/>
              <a:gd name="T36" fmla="*/ 45 w 214"/>
              <a:gd name="T37" fmla="*/ 173 h 203"/>
              <a:gd name="T38" fmla="*/ 59 w 214"/>
              <a:gd name="T39" fmla="*/ 164 h 203"/>
              <a:gd name="T40" fmla="*/ 45 w 214"/>
              <a:gd name="T41" fmla="*/ 173 h 203"/>
              <a:gd name="T42" fmla="*/ 61 w 214"/>
              <a:gd name="T43" fmla="*/ 162 h 203"/>
              <a:gd name="T44" fmla="*/ 59 w 214"/>
              <a:gd name="T45" fmla="*/ 148 h 203"/>
              <a:gd name="T46" fmla="*/ 70 w 214"/>
              <a:gd name="T47" fmla="*/ 158 h 203"/>
              <a:gd name="T48" fmla="*/ 74 w 214"/>
              <a:gd name="T49" fmla="*/ 156 h 203"/>
              <a:gd name="T50" fmla="*/ 60 w 214"/>
              <a:gd name="T51" fmla="*/ 145 h 203"/>
              <a:gd name="T52" fmla="*/ 84 w 214"/>
              <a:gd name="T53" fmla="*/ 149 h 203"/>
              <a:gd name="T54" fmla="*/ 95 w 214"/>
              <a:gd name="T55" fmla="*/ 142 h 203"/>
              <a:gd name="T56" fmla="*/ 67 w 214"/>
              <a:gd name="T57" fmla="*/ 133 h 203"/>
              <a:gd name="T58" fmla="*/ 69 w 214"/>
              <a:gd name="T59" fmla="*/ 121 h 203"/>
              <a:gd name="T60" fmla="*/ 21 w 214"/>
              <a:gd name="T61" fmla="*/ 76 h 203"/>
              <a:gd name="T62" fmla="*/ 95 w 214"/>
              <a:gd name="T63" fmla="*/ 142 h 203"/>
              <a:gd name="T64" fmla="*/ 103 w 214"/>
              <a:gd name="T65" fmla="*/ 146 h 203"/>
              <a:gd name="T66" fmla="*/ 116 w 214"/>
              <a:gd name="T67" fmla="*/ 182 h 203"/>
              <a:gd name="T68" fmla="*/ 27 w 214"/>
              <a:gd name="T69" fmla="*/ 77 h 203"/>
              <a:gd name="T70" fmla="*/ 39 w 214"/>
              <a:gd name="T71" fmla="*/ 79 h 203"/>
              <a:gd name="T72" fmla="*/ 124 w 214"/>
              <a:gd name="T73" fmla="*/ 157 h 203"/>
              <a:gd name="T74" fmla="*/ 48 w 214"/>
              <a:gd name="T75" fmla="*/ 81 h 203"/>
              <a:gd name="T76" fmla="*/ 71 w 214"/>
              <a:gd name="T77" fmla="*/ 84 h 203"/>
              <a:gd name="T78" fmla="*/ 127 w 214"/>
              <a:gd name="T79" fmla="*/ 144 h 203"/>
              <a:gd name="T80" fmla="*/ 133 w 214"/>
              <a:gd name="T81" fmla="*/ 129 h 203"/>
              <a:gd name="T82" fmla="*/ 72 w 214"/>
              <a:gd name="T83" fmla="*/ 77 h 203"/>
              <a:gd name="T84" fmla="*/ 117 w 214"/>
              <a:gd name="T85" fmla="*/ 103 h 203"/>
              <a:gd name="T86" fmla="*/ 138 w 214"/>
              <a:gd name="T87" fmla="*/ 128 h 203"/>
              <a:gd name="T88" fmla="*/ 167 w 214"/>
              <a:gd name="T89" fmla="*/ 133 h 203"/>
              <a:gd name="T90" fmla="*/ 72 w 214"/>
              <a:gd name="T91" fmla="*/ 60 h 203"/>
              <a:gd name="T92" fmla="*/ 178 w 214"/>
              <a:gd name="T93" fmla="*/ 137 h 203"/>
              <a:gd name="T94" fmla="*/ 188 w 214"/>
              <a:gd name="T95" fmla="*/ 138 h 203"/>
              <a:gd name="T96" fmla="*/ 73 w 214"/>
              <a:gd name="T97" fmla="*/ 16 h 203"/>
              <a:gd name="T98" fmla="*/ 116 w 214"/>
              <a:gd name="T99" fmla="*/ 62 h 203"/>
              <a:gd name="T100" fmla="*/ 141 w 214"/>
              <a:gd name="T101" fmla="*/ 81 h 203"/>
              <a:gd name="T102" fmla="*/ 154 w 214"/>
              <a:gd name="T103" fmla="*/ 94 h 203"/>
              <a:gd name="T104" fmla="*/ 194 w 214"/>
              <a:gd name="T105" fmla="*/ 139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14" h="203">
                <a:moveTo>
                  <a:pt x="210" y="140"/>
                </a:moveTo>
                <a:cubicBezTo>
                  <a:pt x="196" y="129"/>
                  <a:pt x="162" y="108"/>
                  <a:pt x="168" y="88"/>
                </a:cubicBezTo>
                <a:cubicBezTo>
                  <a:pt x="174" y="70"/>
                  <a:pt x="185" y="53"/>
                  <a:pt x="191" y="35"/>
                </a:cubicBezTo>
                <a:cubicBezTo>
                  <a:pt x="192" y="31"/>
                  <a:pt x="189" y="27"/>
                  <a:pt x="185" y="29"/>
                </a:cubicBezTo>
                <a:cubicBezTo>
                  <a:pt x="175" y="32"/>
                  <a:pt x="164" y="36"/>
                  <a:pt x="154" y="40"/>
                </a:cubicBezTo>
                <a:cubicBezTo>
                  <a:pt x="146" y="43"/>
                  <a:pt x="130" y="53"/>
                  <a:pt x="122" y="52"/>
                </a:cubicBezTo>
                <a:cubicBezTo>
                  <a:pt x="105" y="50"/>
                  <a:pt x="84" y="15"/>
                  <a:pt x="73" y="3"/>
                </a:cubicBezTo>
                <a:cubicBezTo>
                  <a:pt x="70" y="0"/>
                  <a:pt x="66" y="2"/>
                  <a:pt x="65" y="6"/>
                </a:cubicBezTo>
                <a:cubicBezTo>
                  <a:pt x="63" y="30"/>
                  <a:pt x="63" y="53"/>
                  <a:pt x="66" y="77"/>
                </a:cubicBezTo>
                <a:cubicBezTo>
                  <a:pt x="47" y="69"/>
                  <a:pt x="27" y="65"/>
                  <a:pt x="7" y="67"/>
                </a:cubicBezTo>
                <a:cubicBezTo>
                  <a:pt x="2" y="67"/>
                  <a:pt x="0" y="72"/>
                  <a:pt x="3" y="75"/>
                </a:cubicBezTo>
                <a:cubicBezTo>
                  <a:pt x="11" y="84"/>
                  <a:pt x="19" y="92"/>
                  <a:pt x="28" y="100"/>
                </a:cubicBezTo>
                <a:cubicBezTo>
                  <a:pt x="34" y="105"/>
                  <a:pt x="52" y="116"/>
                  <a:pt x="55" y="123"/>
                </a:cubicBezTo>
                <a:cubicBezTo>
                  <a:pt x="61" y="138"/>
                  <a:pt x="36" y="169"/>
                  <a:pt x="29" y="183"/>
                </a:cubicBezTo>
                <a:cubicBezTo>
                  <a:pt x="27" y="188"/>
                  <a:pt x="31" y="192"/>
                  <a:pt x="36" y="190"/>
                </a:cubicBezTo>
                <a:cubicBezTo>
                  <a:pt x="56" y="179"/>
                  <a:pt x="76" y="167"/>
                  <a:pt x="95" y="154"/>
                </a:cubicBezTo>
                <a:cubicBezTo>
                  <a:pt x="100" y="169"/>
                  <a:pt x="106" y="184"/>
                  <a:pt x="112" y="199"/>
                </a:cubicBezTo>
                <a:cubicBezTo>
                  <a:pt x="114" y="203"/>
                  <a:pt x="120" y="201"/>
                  <a:pt x="121" y="197"/>
                </a:cubicBezTo>
                <a:cubicBezTo>
                  <a:pt x="127" y="178"/>
                  <a:pt x="133" y="158"/>
                  <a:pt x="139" y="139"/>
                </a:cubicBezTo>
                <a:cubicBezTo>
                  <a:pt x="162" y="146"/>
                  <a:pt x="184" y="149"/>
                  <a:pt x="208" y="149"/>
                </a:cubicBezTo>
                <a:cubicBezTo>
                  <a:pt x="213" y="149"/>
                  <a:pt x="214" y="142"/>
                  <a:pt x="210" y="140"/>
                </a:cubicBezTo>
                <a:close/>
                <a:moveTo>
                  <a:pt x="171" y="59"/>
                </a:moveTo>
                <a:cubicBezTo>
                  <a:pt x="167" y="56"/>
                  <a:pt x="163" y="52"/>
                  <a:pt x="158" y="49"/>
                </a:cubicBezTo>
                <a:cubicBezTo>
                  <a:pt x="165" y="46"/>
                  <a:pt x="172" y="44"/>
                  <a:pt x="179" y="41"/>
                </a:cubicBezTo>
                <a:cubicBezTo>
                  <a:pt x="176" y="47"/>
                  <a:pt x="174" y="53"/>
                  <a:pt x="171" y="59"/>
                </a:cubicBezTo>
                <a:close/>
                <a:moveTo>
                  <a:pt x="144" y="54"/>
                </a:moveTo>
                <a:cubicBezTo>
                  <a:pt x="147" y="53"/>
                  <a:pt x="151" y="51"/>
                  <a:pt x="154" y="50"/>
                </a:cubicBezTo>
                <a:cubicBezTo>
                  <a:pt x="159" y="55"/>
                  <a:pt x="164" y="59"/>
                  <a:pt x="169" y="64"/>
                </a:cubicBezTo>
                <a:cubicBezTo>
                  <a:pt x="168" y="66"/>
                  <a:pt x="167" y="69"/>
                  <a:pt x="166" y="72"/>
                </a:cubicBezTo>
                <a:cubicBezTo>
                  <a:pt x="158" y="67"/>
                  <a:pt x="150" y="61"/>
                  <a:pt x="143" y="54"/>
                </a:cubicBezTo>
                <a:cubicBezTo>
                  <a:pt x="144" y="54"/>
                  <a:pt x="144" y="54"/>
                  <a:pt x="144" y="54"/>
                </a:cubicBezTo>
                <a:close/>
                <a:moveTo>
                  <a:pt x="138" y="56"/>
                </a:moveTo>
                <a:cubicBezTo>
                  <a:pt x="145" y="65"/>
                  <a:pt x="153" y="72"/>
                  <a:pt x="163" y="77"/>
                </a:cubicBezTo>
                <a:cubicBezTo>
                  <a:pt x="162" y="80"/>
                  <a:pt x="160" y="83"/>
                  <a:pt x="158" y="86"/>
                </a:cubicBezTo>
                <a:cubicBezTo>
                  <a:pt x="154" y="83"/>
                  <a:pt x="149" y="80"/>
                  <a:pt x="145" y="76"/>
                </a:cubicBezTo>
                <a:cubicBezTo>
                  <a:pt x="138" y="71"/>
                  <a:pt x="131" y="66"/>
                  <a:pt x="125" y="61"/>
                </a:cubicBezTo>
                <a:cubicBezTo>
                  <a:pt x="129" y="60"/>
                  <a:pt x="134" y="58"/>
                  <a:pt x="138" y="56"/>
                </a:cubicBezTo>
                <a:close/>
                <a:moveTo>
                  <a:pt x="45" y="173"/>
                </a:moveTo>
                <a:cubicBezTo>
                  <a:pt x="48" y="169"/>
                  <a:pt x="50" y="164"/>
                  <a:pt x="53" y="160"/>
                </a:cubicBezTo>
                <a:cubicBezTo>
                  <a:pt x="55" y="161"/>
                  <a:pt x="57" y="163"/>
                  <a:pt x="59" y="164"/>
                </a:cubicBezTo>
                <a:cubicBezTo>
                  <a:pt x="59" y="165"/>
                  <a:pt x="59" y="165"/>
                  <a:pt x="60" y="165"/>
                </a:cubicBezTo>
                <a:cubicBezTo>
                  <a:pt x="55" y="168"/>
                  <a:pt x="50" y="170"/>
                  <a:pt x="45" y="173"/>
                </a:cubicBezTo>
                <a:close/>
                <a:moveTo>
                  <a:pt x="61" y="164"/>
                </a:moveTo>
                <a:cubicBezTo>
                  <a:pt x="62" y="163"/>
                  <a:pt x="62" y="162"/>
                  <a:pt x="61" y="162"/>
                </a:cubicBezTo>
                <a:cubicBezTo>
                  <a:pt x="59" y="160"/>
                  <a:pt x="57" y="158"/>
                  <a:pt x="55" y="156"/>
                </a:cubicBezTo>
                <a:cubicBezTo>
                  <a:pt x="56" y="153"/>
                  <a:pt x="57" y="151"/>
                  <a:pt x="59" y="148"/>
                </a:cubicBezTo>
                <a:cubicBezTo>
                  <a:pt x="61" y="150"/>
                  <a:pt x="63" y="152"/>
                  <a:pt x="66" y="154"/>
                </a:cubicBezTo>
                <a:cubicBezTo>
                  <a:pt x="67" y="156"/>
                  <a:pt x="69" y="157"/>
                  <a:pt x="70" y="158"/>
                </a:cubicBezTo>
                <a:cubicBezTo>
                  <a:pt x="67" y="160"/>
                  <a:pt x="64" y="162"/>
                  <a:pt x="61" y="164"/>
                </a:cubicBezTo>
                <a:close/>
                <a:moveTo>
                  <a:pt x="74" y="156"/>
                </a:moveTo>
                <a:cubicBezTo>
                  <a:pt x="72" y="154"/>
                  <a:pt x="69" y="153"/>
                  <a:pt x="67" y="151"/>
                </a:cubicBezTo>
                <a:cubicBezTo>
                  <a:pt x="65" y="149"/>
                  <a:pt x="62" y="147"/>
                  <a:pt x="60" y="145"/>
                </a:cubicBezTo>
                <a:cubicBezTo>
                  <a:pt x="62" y="142"/>
                  <a:pt x="63" y="139"/>
                  <a:pt x="65" y="136"/>
                </a:cubicBezTo>
                <a:cubicBezTo>
                  <a:pt x="71" y="141"/>
                  <a:pt x="77" y="146"/>
                  <a:pt x="84" y="149"/>
                </a:cubicBezTo>
                <a:cubicBezTo>
                  <a:pt x="80" y="152"/>
                  <a:pt x="77" y="154"/>
                  <a:pt x="74" y="156"/>
                </a:cubicBezTo>
                <a:close/>
                <a:moveTo>
                  <a:pt x="95" y="142"/>
                </a:moveTo>
                <a:cubicBezTo>
                  <a:pt x="92" y="144"/>
                  <a:pt x="90" y="145"/>
                  <a:pt x="87" y="147"/>
                </a:cubicBezTo>
                <a:cubicBezTo>
                  <a:pt x="80" y="142"/>
                  <a:pt x="73" y="137"/>
                  <a:pt x="67" y="133"/>
                </a:cubicBezTo>
                <a:cubicBezTo>
                  <a:pt x="68" y="131"/>
                  <a:pt x="68" y="129"/>
                  <a:pt x="69" y="127"/>
                </a:cubicBezTo>
                <a:cubicBezTo>
                  <a:pt x="70" y="126"/>
                  <a:pt x="70" y="123"/>
                  <a:pt x="69" y="121"/>
                </a:cubicBezTo>
                <a:cubicBezTo>
                  <a:pt x="51" y="107"/>
                  <a:pt x="34" y="92"/>
                  <a:pt x="18" y="76"/>
                </a:cubicBezTo>
                <a:cubicBezTo>
                  <a:pt x="19" y="76"/>
                  <a:pt x="20" y="76"/>
                  <a:pt x="21" y="76"/>
                </a:cubicBezTo>
                <a:cubicBezTo>
                  <a:pt x="46" y="98"/>
                  <a:pt x="71" y="120"/>
                  <a:pt x="97" y="141"/>
                </a:cubicBezTo>
                <a:cubicBezTo>
                  <a:pt x="96" y="141"/>
                  <a:pt x="96" y="141"/>
                  <a:pt x="95" y="142"/>
                </a:cubicBezTo>
                <a:close/>
                <a:moveTo>
                  <a:pt x="116" y="182"/>
                </a:moveTo>
                <a:cubicBezTo>
                  <a:pt x="111" y="170"/>
                  <a:pt x="107" y="158"/>
                  <a:pt x="103" y="146"/>
                </a:cubicBezTo>
                <a:cubicBezTo>
                  <a:pt x="109" y="151"/>
                  <a:pt x="116" y="156"/>
                  <a:pt x="122" y="161"/>
                </a:cubicBezTo>
                <a:cubicBezTo>
                  <a:pt x="120" y="168"/>
                  <a:pt x="118" y="175"/>
                  <a:pt x="116" y="182"/>
                </a:cubicBezTo>
                <a:close/>
                <a:moveTo>
                  <a:pt x="124" y="157"/>
                </a:moveTo>
                <a:cubicBezTo>
                  <a:pt x="93" y="129"/>
                  <a:pt x="60" y="102"/>
                  <a:pt x="27" y="77"/>
                </a:cubicBezTo>
                <a:cubicBezTo>
                  <a:pt x="31" y="77"/>
                  <a:pt x="35" y="78"/>
                  <a:pt x="39" y="79"/>
                </a:cubicBezTo>
                <a:cubicBezTo>
                  <a:pt x="39" y="79"/>
                  <a:pt x="39" y="79"/>
                  <a:pt x="39" y="79"/>
                </a:cubicBezTo>
                <a:cubicBezTo>
                  <a:pt x="69" y="102"/>
                  <a:pt x="97" y="125"/>
                  <a:pt x="126" y="148"/>
                </a:cubicBezTo>
                <a:cubicBezTo>
                  <a:pt x="125" y="151"/>
                  <a:pt x="124" y="154"/>
                  <a:pt x="124" y="157"/>
                </a:cubicBezTo>
                <a:close/>
                <a:moveTo>
                  <a:pt x="127" y="144"/>
                </a:moveTo>
                <a:cubicBezTo>
                  <a:pt x="102" y="121"/>
                  <a:pt x="75" y="100"/>
                  <a:pt x="48" y="81"/>
                </a:cubicBezTo>
                <a:cubicBezTo>
                  <a:pt x="53" y="82"/>
                  <a:pt x="59" y="85"/>
                  <a:pt x="64" y="87"/>
                </a:cubicBezTo>
                <a:cubicBezTo>
                  <a:pt x="68" y="89"/>
                  <a:pt x="70" y="87"/>
                  <a:pt x="71" y="84"/>
                </a:cubicBezTo>
                <a:cubicBezTo>
                  <a:pt x="91" y="101"/>
                  <a:pt x="111" y="117"/>
                  <a:pt x="131" y="133"/>
                </a:cubicBezTo>
                <a:cubicBezTo>
                  <a:pt x="130" y="137"/>
                  <a:pt x="129" y="141"/>
                  <a:pt x="127" y="144"/>
                </a:cubicBezTo>
                <a:close/>
                <a:moveTo>
                  <a:pt x="138" y="128"/>
                </a:moveTo>
                <a:cubicBezTo>
                  <a:pt x="136" y="127"/>
                  <a:pt x="134" y="128"/>
                  <a:pt x="133" y="129"/>
                </a:cubicBezTo>
                <a:cubicBezTo>
                  <a:pt x="113" y="112"/>
                  <a:pt x="92" y="96"/>
                  <a:pt x="72" y="79"/>
                </a:cubicBezTo>
                <a:cubicBezTo>
                  <a:pt x="72" y="78"/>
                  <a:pt x="72" y="78"/>
                  <a:pt x="72" y="77"/>
                </a:cubicBezTo>
                <a:cubicBezTo>
                  <a:pt x="72" y="73"/>
                  <a:pt x="72" y="69"/>
                  <a:pt x="72" y="66"/>
                </a:cubicBezTo>
                <a:cubicBezTo>
                  <a:pt x="86" y="79"/>
                  <a:pt x="101" y="91"/>
                  <a:pt x="117" y="103"/>
                </a:cubicBezTo>
                <a:cubicBezTo>
                  <a:pt x="130" y="113"/>
                  <a:pt x="142" y="125"/>
                  <a:pt x="157" y="133"/>
                </a:cubicBezTo>
                <a:cubicBezTo>
                  <a:pt x="150" y="132"/>
                  <a:pt x="144" y="130"/>
                  <a:pt x="138" y="128"/>
                </a:cubicBezTo>
                <a:close/>
                <a:moveTo>
                  <a:pt x="167" y="136"/>
                </a:moveTo>
                <a:cubicBezTo>
                  <a:pt x="168" y="135"/>
                  <a:pt x="168" y="134"/>
                  <a:pt x="167" y="133"/>
                </a:cubicBezTo>
                <a:cubicBezTo>
                  <a:pt x="153" y="119"/>
                  <a:pt x="136" y="109"/>
                  <a:pt x="121" y="98"/>
                </a:cubicBezTo>
                <a:cubicBezTo>
                  <a:pt x="105" y="85"/>
                  <a:pt x="88" y="72"/>
                  <a:pt x="72" y="60"/>
                </a:cubicBezTo>
                <a:cubicBezTo>
                  <a:pt x="72" y="54"/>
                  <a:pt x="72" y="48"/>
                  <a:pt x="72" y="43"/>
                </a:cubicBezTo>
                <a:cubicBezTo>
                  <a:pt x="108" y="74"/>
                  <a:pt x="142" y="106"/>
                  <a:pt x="178" y="137"/>
                </a:cubicBezTo>
                <a:cubicBezTo>
                  <a:pt x="174" y="137"/>
                  <a:pt x="171" y="136"/>
                  <a:pt x="167" y="136"/>
                </a:cubicBezTo>
                <a:close/>
                <a:moveTo>
                  <a:pt x="188" y="138"/>
                </a:moveTo>
                <a:cubicBezTo>
                  <a:pt x="152" y="102"/>
                  <a:pt x="112" y="69"/>
                  <a:pt x="72" y="37"/>
                </a:cubicBezTo>
                <a:cubicBezTo>
                  <a:pt x="72" y="30"/>
                  <a:pt x="73" y="23"/>
                  <a:pt x="73" y="16"/>
                </a:cubicBezTo>
                <a:cubicBezTo>
                  <a:pt x="81" y="25"/>
                  <a:pt x="89" y="34"/>
                  <a:pt x="97" y="43"/>
                </a:cubicBezTo>
                <a:cubicBezTo>
                  <a:pt x="101" y="49"/>
                  <a:pt x="108" y="60"/>
                  <a:pt x="116" y="62"/>
                </a:cubicBezTo>
                <a:cubicBezTo>
                  <a:pt x="117" y="62"/>
                  <a:pt x="117" y="62"/>
                  <a:pt x="118" y="62"/>
                </a:cubicBezTo>
                <a:cubicBezTo>
                  <a:pt x="126" y="68"/>
                  <a:pt x="134" y="75"/>
                  <a:pt x="141" y="81"/>
                </a:cubicBezTo>
                <a:cubicBezTo>
                  <a:pt x="146" y="84"/>
                  <a:pt x="150" y="89"/>
                  <a:pt x="155" y="92"/>
                </a:cubicBezTo>
                <a:cubicBezTo>
                  <a:pt x="155" y="93"/>
                  <a:pt x="154" y="94"/>
                  <a:pt x="154" y="94"/>
                </a:cubicBezTo>
                <a:cubicBezTo>
                  <a:pt x="153" y="96"/>
                  <a:pt x="153" y="99"/>
                  <a:pt x="155" y="100"/>
                </a:cubicBezTo>
                <a:cubicBezTo>
                  <a:pt x="167" y="114"/>
                  <a:pt x="180" y="127"/>
                  <a:pt x="194" y="139"/>
                </a:cubicBezTo>
                <a:cubicBezTo>
                  <a:pt x="192" y="139"/>
                  <a:pt x="190" y="138"/>
                  <a:pt x="188" y="13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43196" tIns="21598" rIns="43196" bIns="2159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84853" y="3103447"/>
            <a:ext cx="2177500" cy="4583383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43903" y="1096947"/>
            <a:ext cx="8478172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00891976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95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068091" y="165"/>
            <a:ext cx="5520697" cy="3883477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127912" y="2704359"/>
            <a:ext cx="5260078" cy="1003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6500" b="1" dirty="0">
                <a:latin typeface="+mn-ea"/>
              </a:rPr>
              <a:t>谢谢欣赏</a:t>
            </a:r>
            <a:endParaRPr lang="en-US" sz="6500" b="1" dirty="0">
              <a:latin typeface="+mn-ea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9963890">
            <a:off x="1715446" y="1867595"/>
            <a:ext cx="1757755" cy="2021622"/>
          </a:xfrm>
          <a:prstGeom prst="rect">
            <a:avLst/>
          </a:prstGeom>
        </p:spPr>
      </p:pic>
      <p:pic>
        <p:nvPicPr>
          <p:cNvPr id="5" name="Image 12" descr="Door.png"/>
          <p:cNvPicPr>
            <a:picLocks noChangeAspect="1"/>
          </p:cNvPicPr>
          <p:nvPr/>
        </p:nvPicPr>
        <p:blipFill>
          <a:blip r:embed="rId5">
            <a:biLevel thresh="75000"/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28806" y="1097048"/>
            <a:ext cx="2318369" cy="4696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7162303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B0B2A85C-795C-4C69-BA48-38D0386BEEB6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手绘43页"/>
</p:tagLst>
</file>

<file path=ppt/theme/theme1.xml><?xml version="1.0" encoding="utf-8"?>
<a:theme xmlns:a="http://schemas.openxmlformats.org/drawingml/2006/main" name="第一PPT，www.1ppt.com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>
          <a:solidFill>
            <a:srgbClr val="3B3833"/>
          </a:solidFill>
          <a:prstDash val="sysDot"/>
          <a:miter lim="800000"/>
          <a:headEnd type="none" w="med" len="med"/>
          <a:tailEnd type="none" w="med" len="med"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</a:extLst>
      </a:spPr>
      <a:bodyPr lIns="0" tIns="0" rIns="0" bIns="0"/>
      <a:lstStyle>
        <a:defPPr>
          <a:defRPr sz="6450"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3414</TotalTime>
  <Words>41</Words>
  <Application>Microsoft Office PowerPoint</Application>
  <PresentationFormat>自定义</PresentationFormat>
  <Paragraphs>18</Paragraphs>
  <Slides>5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第一PPT，www.1ppt.com</vt:lpstr>
      <vt:lpstr>幻灯片 1</vt:lpstr>
      <vt:lpstr>幻灯片 2</vt:lpstr>
      <vt:lpstr>幻灯片 3</vt:lpstr>
      <vt:lpstr>幻灯片 4</vt:lpstr>
      <vt:lpstr>幻灯片 5</vt:lpstr>
    </vt:vector>
  </TitlesOfParts>
  <Company>广州俊霖有限公司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诊改系统产品介绍PPT</dc:title>
  <dc:creator>saving</dc:creator>
  <cp:keywords>saving</cp:keywords>
  <dc:description>saving</dc:description>
  <cp:lastModifiedBy>user</cp:lastModifiedBy>
  <cp:revision>31</cp:revision>
  <dcterms:created xsi:type="dcterms:W3CDTF">2012-05-12T20:09:12Z</dcterms:created>
  <dcterms:modified xsi:type="dcterms:W3CDTF">2018-11-13T02:13:13Z</dcterms:modified>
</cp:coreProperties>
</file>