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
  </p:notesMasterIdLst>
  <p:sldIdLst>
    <p:sldId id="303" r:id="rId2"/>
    <p:sldId id="296" r:id="rId3"/>
    <p:sldId id="297" r:id="rId4"/>
    <p:sldId id="304" r:id="rId5"/>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userDrawn="1">
          <p15:clr>
            <a:srgbClr val="A4A3A4"/>
          </p15:clr>
        </p15:guide>
        <p15:guide id="2" pos="3840" userDrawn="1">
          <p15:clr>
            <a:srgbClr val="A4A3A4"/>
          </p15:clr>
        </p15:guide>
        <p15:guide id="3" pos="2479"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B6863"/>
    <a:srgbClr val="FBF4DC"/>
    <a:srgbClr val="64A816"/>
  </p:clrMru>
  <p:extLst>
    <p:ext uri="{E76CE94A-603C-4142-B9EB-6D1370010A27}">
      <p14:discardImageEditData xmlns="" xmlns:p14="http://schemas.microsoft.com/office/powerpoint/2010/main" val="0"/>
    </p:ext>
    <p:ext uri="{D31A062A-798A-4329-ABDD-BBA856620510}">
      <p14:defaultImageDpi xmlns="" xmlns:p14="http://schemas.microsoft.com/office/powerpoint/2010/main"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horzBarState="maximized">
    <p:restoredLeft sz="14995" autoAdjust="0"/>
    <p:restoredTop sz="94660"/>
  </p:normalViewPr>
  <p:slideViewPr>
    <p:cSldViewPr snapToGrid="0">
      <p:cViewPr>
        <p:scale>
          <a:sx n="100" d="100"/>
          <a:sy n="100" d="100"/>
        </p:scale>
        <p:origin x="276" y="534"/>
      </p:cViewPr>
      <p:guideLst>
        <p:guide orient="horz" pos="2160"/>
        <p:guide pos="3840"/>
        <p:guide pos="2479"/>
      </p:guideLst>
    </p:cSldViewPr>
  </p:slideViewPr>
  <p:notesTextViewPr>
    <p:cViewPr>
      <p:scale>
        <a:sx n="1" d="1"/>
        <a:sy n="1" d="1"/>
      </p:scale>
      <p:origin x="0" y="0"/>
    </p:cViewPr>
  </p:notesTextViewPr>
  <p:sorterViewPr>
    <p:cViewPr>
      <p:scale>
        <a:sx n="90" d="100"/>
        <a:sy n="90"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4F729E6-9905-4A9C-9203-F014B6BA3A52}" type="datetimeFigureOut">
              <a:rPr lang="zh-CN" altLang="en-US" smtClean="0"/>
              <a:pPr/>
              <a:t>2018/1/22</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2F744CB-2226-4812-9310-E9B996422076}" type="slidenum">
              <a:rPr lang="zh-CN" altLang="en-US" smtClean="0"/>
              <a:pPr/>
              <a:t>‹#›</a:t>
            </a:fld>
            <a:endParaRPr lang="zh-CN" altLang="en-US"/>
          </a:p>
        </p:txBody>
      </p:sp>
    </p:spTree>
    <p:extLst>
      <p:ext uri="{BB962C8B-B14F-4D97-AF65-F5344CB8AC3E}">
        <p14:creationId xmlns="" xmlns:p14="http://schemas.microsoft.com/office/powerpoint/2010/main" val="101017996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2F744CB-2226-4812-9310-E9B996422076}" type="slidenum">
              <a:rPr lang="zh-CN" altLang="en-US" smtClean="0"/>
              <a:pPr/>
              <a:t>1</a:t>
            </a:fld>
            <a:endParaRPr lang="zh-CN" altLang="en-US"/>
          </a:p>
        </p:txBody>
      </p:sp>
    </p:spTree>
    <p:extLst>
      <p:ext uri="{BB962C8B-B14F-4D97-AF65-F5344CB8AC3E}">
        <p14:creationId xmlns="" xmlns:p14="http://schemas.microsoft.com/office/powerpoint/2010/main" val="129969142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2F744CB-2226-4812-9310-E9B996422076}" type="slidenum">
              <a:rPr lang="zh-CN" altLang="en-US" smtClean="0"/>
              <a:pPr/>
              <a:t>2</a:t>
            </a:fld>
            <a:endParaRPr lang="zh-CN" altLang="en-US"/>
          </a:p>
        </p:txBody>
      </p:sp>
    </p:spTree>
    <p:extLst>
      <p:ext uri="{BB962C8B-B14F-4D97-AF65-F5344CB8AC3E}">
        <p14:creationId xmlns="" xmlns:p14="http://schemas.microsoft.com/office/powerpoint/2010/main" val="45911701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2F744CB-2226-4812-9310-E9B996422076}" type="slidenum">
              <a:rPr lang="zh-CN" altLang="en-US" smtClean="0"/>
              <a:pPr/>
              <a:t>3</a:t>
            </a:fld>
            <a:endParaRPr lang="zh-CN" altLang="en-US"/>
          </a:p>
        </p:txBody>
      </p:sp>
    </p:spTree>
    <p:extLst>
      <p:ext uri="{BB962C8B-B14F-4D97-AF65-F5344CB8AC3E}">
        <p14:creationId xmlns="" xmlns:p14="http://schemas.microsoft.com/office/powerpoint/2010/main" val="283062115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2F744CB-2226-4812-9310-E9B996422076}" type="slidenum">
              <a:rPr lang="zh-CN" altLang="en-US" smtClean="0"/>
              <a:pPr/>
              <a:t>4</a:t>
            </a:fld>
            <a:endParaRPr lang="zh-CN" altLang="en-US"/>
          </a:p>
        </p:txBody>
      </p:sp>
    </p:spTree>
    <p:extLst>
      <p:ext uri="{BB962C8B-B14F-4D97-AF65-F5344CB8AC3E}">
        <p14:creationId xmlns="" xmlns:p14="http://schemas.microsoft.com/office/powerpoint/2010/main" val="235165004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单击以编辑母版副标题样式</a:t>
            </a:r>
          </a:p>
        </p:txBody>
      </p:sp>
      <p:sp>
        <p:nvSpPr>
          <p:cNvPr id="4" name="日期占位符 3"/>
          <p:cNvSpPr>
            <a:spLocks noGrp="1"/>
          </p:cNvSpPr>
          <p:nvPr>
            <p:ph type="dt" sz="half" idx="10"/>
          </p:nvPr>
        </p:nvSpPr>
        <p:spPr/>
        <p:txBody>
          <a:bodyPr/>
          <a:lstStyle/>
          <a:p>
            <a:fld id="{2840E8F5-014E-4ACE-9BEE-2C4E337F7A8B}" type="datetimeFigureOut">
              <a:rPr lang="zh-CN" altLang="en-US" smtClean="0"/>
              <a:pPr/>
              <a:t>2018/1/22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0D0CE39-DEFF-4EA4-B05B-EE170A8C1A9F}" type="slidenum">
              <a:rPr lang="zh-CN" altLang="en-US" smtClean="0"/>
              <a:pPr/>
              <a:t>‹#›</a:t>
            </a:fld>
            <a:endParaRPr lang="zh-CN" altLang="en-US"/>
          </a:p>
        </p:txBody>
      </p:sp>
    </p:spTree>
    <p:extLst>
      <p:ext uri="{BB962C8B-B14F-4D97-AF65-F5344CB8AC3E}">
        <p14:creationId xmlns="" xmlns:p14="http://schemas.microsoft.com/office/powerpoint/2010/main" val="1091069738"/>
      </p:ext>
    </p:extLst>
  </p:cSld>
  <p:clrMapOvr>
    <a:masterClrMapping/>
  </p:clrMapOvr>
  <p:transition spd="slow" advClick="0" advTm="4000">
    <p:wip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2840E8F5-014E-4ACE-9BEE-2C4E337F7A8B}" type="datetimeFigureOut">
              <a:rPr lang="zh-CN" altLang="en-US" smtClean="0"/>
              <a:pPr/>
              <a:t>2018/1/22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0D0CE39-DEFF-4EA4-B05B-EE170A8C1A9F}" type="slidenum">
              <a:rPr lang="zh-CN" altLang="en-US" smtClean="0"/>
              <a:pPr/>
              <a:t>‹#›</a:t>
            </a:fld>
            <a:endParaRPr lang="zh-CN" altLang="en-US"/>
          </a:p>
        </p:txBody>
      </p:sp>
    </p:spTree>
    <p:extLst>
      <p:ext uri="{BB962C8B-B14F-4D97-AF65-F5344CB8AC3E}">
        <p14:creationId xmlns="" xmlns:p14="http://schemas.microsoft.com/office/powerpoint/2010/main" val="1451628507"/>
      </p:ext>
    </p:extLst>
  </p:cSld>
  <p:clrMapOvr>
    <a:masterClrMapping/>
  </p:clrMapOvr>
  <p:transition spd="slow" advClick="0" advTm="4000">
    <p:wip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2840E8F5-014E-4ACE-9BEE-2C4E337F7A8B}" type="datetimeFigureOut">
              <a:rPr lang="zh-CN" altLang="en-US" smtClean="0"/>
              <a:pPr/>
              <a:t>2018/1/22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0D0CE39-DEFF-4EA4-B05B-EE170A8C1A9F}" type="slidenum">
              <a:rPr lang="zh-CN" altLang="en-US" smtClean="0"/>
              <a:pPr/>
              <a:t>‹#›</a:t>
            </a:fld>
            <a:endParaRPr lang="zh-CN" altLang="en-US"/>
          </a:p>
        </p:txBody>
      </p:sp>
    </p:spTree>
    <p:extLst>
      <p:ext uri="{BB962C8B-B14F-4D97-AF65-F5344CB8AC3E}">
        <p14:creationId xmlns="" xmlns:p14="http://schemas.microsoft.com/office/powerpoint/2010/main" val="3099746647"/>
      </p:ext>
    </p:extLst>
  </p:cSld>
  <p:clrMapOvr>
    <a:masterClrMapping/>
  </p:clrMapOvr>
  <p:transition spd="slow" advClick="0" advTm="4000">
    <p:wip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2840E8F5-014E-4ACE-9BEE-2C4E337F7A8B}" type="datetimeFigureOut">
              <a:rPr lang="zh-CN" altLang="en-US" smtClean="0"/>
              <a:pPr/>
              <a:t>2018/1/22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0D0CE39-DEFF-4EA4-B05B-EE170A8C1A9F}" type="slidenum">
              <a:rPr lang="zh-CN" altLang="en-US" smtClean="0"/>
              <a:pPr/>
              <a:t>‹#›</a:t>
            </a:fld>
            <a:endParaRPr lang="zh-CN" altLang="en-US"/>
          </a:p>
        </p:txBody>
      </p:sp>
    </p:spTree>
    <p:extLst>
      <p:ext uri="{BB962C8B-B14F-4D97-AF65-F5344CB8AC3E}">
        <p14:creationId xmlns="" xmlns:p14="http://schemas.microsoft.com/office/powerpoint/2010/main" val="2482063846"/>
      </p:ext>
    </p:extLst>
  </p:cSld>
  <p:clrMapOvr>
    <a:masterClrMapping/>
  </p:clrMapOvr>
  <p:transition spd="slow" advClick="0" advTm="4000">
    <p:wip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p>
        </p:txBody>
      </p:sp>
      <p:sp>
        <p:nvSpPr>
          <p:cNvPr id="4" name="日期占位符 3"/>
          <p:cNvSpPr>
            <a:spLocks noGrp="1"/>
          </p:cNvSpPr>
          <p:nvPr>
            <p:ph type="dt" sz="half" idx="10"/>
          </p:nvPr>
        </p:nvSpPr>
        <p:spPr/>
        <p:txBody>
          <a:bodyPr/>
          <a:lstStyle/>
          <a:p>
            <a:fld id="{2840E8F5-014E-4ACE-9BEE-2C4E337F7A8B}" type="datetimeFigureOut">
              <a:rPr lang="zh-CN" altLang="en-US" smtClean="0"/>
              <a:pPr/>
              <a:t>2018/1/22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0D0CE39-DEFF-4EA4-B05B-EE170A8C1A9F}" type="slidenum">
              <a:rPr lang="zh-CN" altLang="en-US" smtClean="0"/>
              <a:pPr/>
              <a:t>‹#›</a:t>
            </a:fld>
            <a:endParaRPr lang="zh-CN" altLang="en-US"/>
          </a:p>
        </p:txBody>
      </p:sp>
    </p:spTree>
    <p:extLst>
      <p:ext uri="{BB962C8B-B14F-4D97-AF65-F5344CB8AC3E}">
        <p14:creationId xmlns="" xmlns:p14="http://schemas.microsoft.com/office/powerpoint/2010/main" val="1224685403"/>
      </p:ext>
    </p:extLst>
  </p:cSld>
  <p:clrMapOvr>
    <a:masterClrMapping/>
  </p:clrMapOvr>
  <p:transition spd="slow" advClick="0" advTm="4000">
    <p:wip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2840E8F5-014E-4ACE-9BEE-2C4E337F7A8B}" type="datetimeFigureOut">
              <a:rPr lang="zh-CN" altLang="en-US" smtClean="0"/>
              <a:pPr/>
              <a:t>2018/1/22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0D0CE39-DEFF-4EA4-B05B-EE170A8C1A9F}" type="slidenum">
              <a:rPr lang="zh-CN" altLang="en-US" smtClean="0"/>
              <a:pPr/>
              <a:t>‹#›</a:t>
            </a:fld>
            <a:endParaRPr lang="zh-CN" altLang="en-US"/>
          </a:p>
        </p:txBody>
      </p:sp>
    </p:spTree>
    <p:extLst>
      <p:ext uri="{BB962C8B-B14F-4D97-AF65-F5344CB8AC3E}">
        <p14:creationId xmlns="" xmlns:p14="http://schemas.microsoft.com/office/powerpoint/2010/main" val="744129007"/>
      </p:ext>
    </p:extLst>
  </p:cSld>
  <p:clrMapOvr>
    <a:masterClrMapping/>
  </p:clrMapOvr>
  <p:transition spd="slow" advClick="0" advTm="4000">
    <p:wip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2840E8F5-014E-4ACE-9BEE-2C4E337F7A8B}" type="datetimeFigureOut">
              <a:rPr lang="zh-CN" altLang="en-US" smtClean="0"/>
              <a:pPr/>
              <a:t>2018/1/22</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0D0CE39-DEFF-4EA4-B05B-EE170A8C1A9F}" type="slidenum">
              <a:rPr lang="zh-CN" altLang="en-US" smtClean="0"/>
              <a:pPr/>
              <a:t>‹#›</a:t>
            </a:fld>
            <a:endParaRPr lang="zh-CN" altLang="en-US"/>
          </a:p>
        </p:txBody>
      </p:sp>
    </p:spTree>
    <p:extLst>
      <p:ext uri="{BB962C8B-B14F-4D97-AF65-F5344CB8AC3E}">
        <p14:creationId xmlns="" xmlns:p14="http://schemas.microsoft.com/office/powerpoint/2010/main" val="3416008653"/>
      </p:ext>
    </p:extLst>
  </p:cSld>
  <p:clrMapOvr>
    <a:masterClrMapping/>
  </p:clrMapOvr>
  <p:transition spd="slow" advClick="0" advTm="4000">
    <p:wip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2840E8F5-014E-4ACE-9BEE-2C4E337F7A8B}" type="datetimeFigureOut">
              <a:rPr lang="zh-CN" altLang="en-US" smtClean="0"/>
              <a:pPr/>
              <a:t>2018/1/22</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0D0CE39-DEFF-4EA4-B05B-EE170A8C1A9F}" type="slidenum">
              <a:rPr lang="zh-CN" altLang="en-US" smtClean="0"/>
              <a:pPr/>
              <a:t>‹#›</a:t>
            </a:fld>
            <a:endParaRPr lang="zh-CN" altLang="en-US"/>
          </a:p>
        </p:txBody>
      </p:sp>
    </p:spTree>
    <p:extLst>
      <p:ext uri="{BB962C8B-B14F-4D97-AF65-F5344CB8AC3E}">
        <p14:creationId xmlns="" xmlns:p14="http://schemas.microsoft.com/office/powerpoint/2010/main" val="3977818114"/>
      </p:ext>
    </p:extLst>
  </p:cSld>
  <p:clrMapOvr>
    <a:masterClrMapping/>
  </p:clrMapOvr>
  <p:transition spd="slow" advClick="0" advTm="4000">
    <p:wip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2840E8F5-014E-4ACE-9BEE-2C4E337F7A8B}" type="datetimeFigureOut">
              <a:rPr lang="zh-CN" altLang="en-US" smtClean="0"/>
              <a:pPr/>
              <a:t>2018/1/22</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0D0CE39-DEFF-4EA4-B05B-EE170A8C1A9F}" type="slidenum">
              <a:rPr lang="zh-CN" altLang="en-US" smtClean="0"/>
              <a:pPr/>
              <a:t>‹#›</a:t>
            </a:fld>
            <a:endParaRPr lang="zh-CN" altLang="en-US"/>
          </a:p>
        </p:txBody>
      </p:sp>
      <p:sp>
        <p:nvSpPr>
          <p:cNvPr id="5" name="文本占位符 7"/>
          <p:cNvSpPr>
            <a:spLocks noGrp="1"/>
          </p:cNvSpPr>
          <p:nvPr>
            <p:ph type="body" sz="quarter" idx="13"/>
          </p:nvPr>
        </p:nvSpPr>
        <p:spPr>
          <a:xfrm>
            <a:off x="811579" y="337344"/>
            <a:ext cx="7886700" cy="431800"/>
          </a:xfrm>
          <a:prstGeom prst="rect">
            <a:avLst/>
          </a:prstGeom>
        </p:spPr>
        <p:txBody>
          <a:bodyPr>
            <a:noAutofit/>
          </a:bodyPr>
          <a:lstStyle>
            <a:lvl1pPr marL="0" indent="0" algn="l">
              <a:buNone/>
              <a:defRPr sz="1800" b="0">
                <a:solidFill>
                  <a:schemeClr val="accent1"/>
                </a:solidFill>
                <a:latin typeface="微软雅黑" panose="020B0503020204020204" pitchFamily="34" charset="-122"/>
                <a:ea typeface="微软雅黑" panose="020B0503020204020204" pitchFamily="34" charset="-122"/>
              </a:defRPr>
            </a:lvl1pPr>
          </a:lstStyle>
          <a:p>
            <a:pPr lvl="0"/>
            <a:r>
              <a:rPr lang="zh-CN" altLang="en-US" dirty="0"/>
              <a:t>编辑母版文本样式</a:t>
            </a:r>
          </a:p>
        </p:txBody>
      </p:sp>
      <p:sp>
        <p:nvSpPr>
          <p:cNvPr id="6" name="文本占位符 7"/>
          <p:cNvSpPr>
            <a:spLocks noGrp="1"/>
          </p:cNvSpPr>
          <p:nvPr>
            <p:ph type="body" sz="quarter" idx="14"/>
          </p:nvPr>
        </p:nvSpPr>
        <p:spPr>
          <a:xfrm>
            <a:off x="811579" y="616744"/>
            <a:ext cx="7886700" cy="304800"/>
          </a:xfrm>
          <a:prstGeom prst="rect">
            <a:avLst/>
          </a:prstGeom>
        </p:spPr>
        <p:txBody>
          <a:bodyPr>
            <a:normAutofit/>
          </a:bodyPr>
          <a:lstStyle>
            <a:lvl1pPr marL="0" indent="0" algn="l">
              <a:buNone/>
              <a:defRPr sz="1100">
                <a:solidFill>
                  <a:schemeClr val="tx1">
                    <a:lumMod val="50000"/>
                    <a:lumOff val="50000"/>
                  </a:schemeClr>
                </a:solidFill>
                <a:latin typeface="华文细黑" panose="02010600040101010101" pitchFamily="2" charset="-122"/>
                <a:ea typeface="华文细黑" panose="02010600040101010101" pitchFamily="2" charset="-122"/>
              </a:defRPr>
            </a:lvl1pPr>
          </a:lstStyle>
          <a:p>
            <a:pPr lvl="0"/>
            <a:r>
              <a:rPr lang="zh-CN" altLang="en-US" dirty="0"/>
              <a:t>编辑母版文本样式</a:t>
            </a:r>
          </a:p>
        </p:txBody>
      </p:sp>
      <p:sp>
        <p:nvSpPr>
          <p:cNvPr id="7" name="自由: 形状 32"/>
          <p:cNvSpPr/>
          <p:nvPr userDrawn="1"/>
        </p:nvSpPr>
        <p:spPr>
          <a:xfrm rot="16200000">
            <a:off x="98246" y="239098"/>
            <a:ext cx="558527" cy="755019"/>
          </a:xfrm>
          <a:custGeom>
            <a:avLst/>
            <a:gdLst>
              <a:gd name="connsiteX0" fmla="*/ 558527 w 558527"/>
              <a:gd name="connsiteY0" fmla="*/ 0 h 755019"/>
              <a:gd name="connsiteX1" fmla="*/ 558527 w 558527"/>
              <a:gd name="connsiteY1" fmla="*/ 525460 h 755019"/>
              <a:gd name="connsiteX2" fmla="*/ 279263 w 558527"/>
              <a:gd name="connsiteY2" fmla="*/ 755019 h 755019"/>
              <a:gd name="connsiteX3" fmla="*/ 0 w 558527"/>
              <a:gd name="connsiteY3" fmla="*/ 525460 h 755019"/>
              <a:gd name="connsiteX4" fmla="*/ 0 w 558527"/>
              <a:gd name="connsiteY4" fmla="*/ 0 h 7550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8527" h="755019">
                <a:moveTo>
                  <a:pt x="558527" y="0"/>
                </a:moveTo>
                <a:lnTo>
                  <a:pt x="558527" y="525460"/>
                </a:lnTo>
                <a:lnTo>
                  <a:pt x="279263" y="755019"/>
                </a:lnTo>
                <a:lnTo>
                  <a:pt x="0" y="525460"/>
                </a:lnTo>
                <a:lnTo>
                  <a:pt x="0"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zh-CN" altLang="en-US" sz="3600">
              <a:solidFill>
                <a:prstClr val="white"/>
              </a:solidFill>
              <a:latin typeface="微软雅黑" panose="020B0503020204020204" pitchFamily="34" charset="-122"/>
              <a:ea typeface="微软雅黑" panose="020B0503020204020204" pitchFamily="34" charset="-122"/>
            </a:endParaRPr>
          </a:p>
        </p:txBody>
      </p:sp>
      <p:sp>
        <p:nvSpPr>
          <p:cNvPr id="8" name="自由: 形状 31"/>
          <p:cNvSpPr/>
          <p:nvPr userDrawn="1"/>
        </p:nvSpPr>
        <p:spPr>
          <a:xfrm rot="16200000">
            <a:off x="4766" y="332578"/>
            <a:ext cx="558527" cy="568058"/>
          </a:xfrm>
          <a:custGeom>
            <a:avLst/>
            <a:gdLst>
              <a:gd name="connsiteX0" fmla="*/ 558527 w 558527"/>
              <a:gd name="connsiteY0" fmla="*/ 0 h 568058"/>
              <a:gd name="connsiteX1" fmla="*/ 558527 w 558527"/>
              <a:gd name="connsiteY1" fmla="*/ 338499 h 568058"/>
              <a:gd name="connsiteX2" fmla="*/ 279263 w 558527"/>
              <a:gd name="connsiteY2" fmla="*/ 568058 h 568058"/>
              <a:gd name="connsiteX3" fmla="*/ 0 w 558527"/>
              <a:gd name="connsiteY3" fmla="*/ 338499 h 568058"/>
              <a:gd name="connsiteX4" fmla="*/ 0 w 558527"/>
              <a:gd name="connsiteY4" fmla="*/ 0 h 5680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8527" h="568058">
                <a:moveTo>
                  <a:pt x="558527" y="0"/>
                </a:moveTo>
                <a:lnTo>
                  <a:pt x="558527" y="338499"/>
                </a:lnTo>
                <a:lnTo>
                  <a:pt x="279263" y="568058"/>
                </a:lnTo>
                <a:lnTo>
                  <a:pt x="0" y="338499"/>
                </a:lnTo>
                <a:lnTo>
                  <a:pt x="0"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zh-CN" altLang="en-US">
              <a:solidFill>
                <a:prstClr val="white"/>
              </a:solidFill>
            </a:endParaRPr>
          </a:p>
        </p:txBody>
      </p:sp>
      <p:sp>
        <p:nvSpPr>
          <p:cNvPr id="9" name="文本框 8"/>
          <p:cNvSpPr txBox="1"/>
          <p:nvPr userDrawn="1"/>
        </p:nvSpPr>
        <p:spPr>
          <a:xfrm>
            <a:off x="11270629" y="428110"/>
            <a:ext cx="468000" cy="369332"/>
          </a:xfrm>
          <a:prstGeom prst="rect">
            <a:avLst/>
          </a:prstGeom>
          <a:noFill/>
        </p:spPr>
        <p:txBody>
          <a:bodyPr wrap="square" rtlCol="0" anchor="ctr">
            <a:spAutoFit/>
          </a:bodyPr>
          <a:lstStyle/>
          <a:p>
            <a:pPr algn="ctr"/>
            <a:fld id="{EFCBF77D-F46E-4259-B383-244069B4E4DB}" type="slidenum">
              <a:rPr lang="zh-CN" altLang="en-US" smtClean="0">
                <a:solidFill>
                  <a:schemeClr val="bg1">
                    <a:lumMod val="85000"/>
                  </a:schemeClr>
                </a:solidFill>
                <a:latin typeface="华文细黑" panose="02010600040101010101" pitchFamily="2" charset="-122"/>
                <a:ea typeface="华文细黑" panose="02010600040101010101" pitchFamily="2" charset="-122"/>
              </a:rPr>
              <a:pPr algn="ctr"/>
              <a:t>‹#›</a:t>
            </a:fld>
            <a:endParaRPr lang="zh-CN" altLang="en-US" dirty="0">
              <a:solidFill>
                <a:schemeClr val="bg1">
                  <a:lumMod val="85000"/>
                </a:schemeClr>
              </a:solidFill>
              <a:latin typeface="华文细黑" panose="02010600040101010101" pitchFamily="2" charset="-122"/>
              <a:ea typeface="华文细黑" panose="02010600040101010101" pitchFamily="2" charset="-122"/>
            </a:endParaRPr>
          </a:p>
        </p:txBody>
      </p:sp>
    </p:spTree>
    <p:extLst>
      <p:ext uri="{BB962C8B-B14F-4D97-AF65-F5344CB8AC3E}">
        <p14:creationId xmlns="" xmlns:p14="http://schemas.microsoft.com/office/powerpoint/2010/main" val="2718023742"/>
      </p:ext>
    </p:extLst>
  </p:cSld>
  <p:clrMapOvr>
    <a:masterClrMapping/>
  </p:clrMapOvr>
  <p:transition spd="slow" advClick="0" advTm="4000">
    <p:wip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p:cNvSpPr>
            <a:spLocks noGrp="1"/>
          </p:cNvSpPr>
          <p:nvPr>
            <p:ph type="dt" sz="half" idx="10"/>
          </p:nvPr>
        </p:nvSpPr>
        <p:spPr/>
        <p:txBody>
          <a:bodyPr/>
          <a:lstStyle/>
          <a:p>
            <a:fld id="{2840E8F5-014E-4ACE-9BEE-2C4E337F7A8B}" type="datetimeFigureOut">
              <a:rPr lang="zh-CN" altLang="en-US" smtClean="0"/>
              <a:pPr/>
              <a:t>2018/1/22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0D0CE39-DEFF-4EA4-B05B-EE170A8C1A9F}" type="slidenum">
              <a:rPr lang="zh-CN" altLang="en-US" smtClean="0"/>
              <a:pPr/>
              <a:t>‹#›</a:t>
            </a:fld>
            <a:endParaRPr lang="zh-CN" altLang="en-US"/>
          </a:p>
        </p:txBody>
      </p:sp>
    </p:spTree>
    <p:extLst>
      <p:ext uri="{BB962C8B-B14F-4D97-AF65-F5344CB8AC3E}">
        <p14:creationId xmlns="" xmlns:p14="http://schemas.microsoft.com/office/powerpoint/2010/main" val="426979845"/>
      </p:ext>
    </p:extLst>
  </p:cSld>
  <p:clrMapOvr>
    <a:masterClrMapping/>
  </p:clrMapOvr>
  <p:transition spd="slow" advClick="0" advTm="4000">
    <p:wip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p:cNvSpPr>
            <a:spLocks noGrp="1"/>
          </p:cNvSpPr>
          <p:nvPr>
            <p:ph type="dt" sz="half" idx="10"/>
          </p:nvPr>
        </p:nvSpPr>
        <p:spPr/>
        <p:txBody>
          <a:bodyPr/>
          <a:lstStyle/>
          <a:p>
            <a:fld id="{2840E8F5-014E-4ACE-9BEE-2C4E337F7A8B}" type="datetimeFigureOut">
              <a:rPr lang="zh-CN" altLang="en-US" smtClean="0"/>
              <a:pPr/>
              <a:t>2018/1/22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0D0CE39-DEFF-4EA4-B05B-EE170A8C1A9F}" type="slidenum">
              <a:rPr lang="zh-CN" altLang="en-US" smtClean="0"/>
              <a:pPr/>
              <a:t>‹#›</a:t>
            </a:fld>
            <a:endParaRPr lang="zh-CN" altLang="en-US"/>
          </a:p>
        </p:txBody>
      </p:sp>
    </p:spTree>
    <p:extLst>
      <p:ext uri="{BB962C8B-B14F-4D97-AF65-F5344CB8AC3E}">
        <p14:creationId xmlns="" xmlns:p14="http://schemas.microsoft.com/office/powerpoint/2010/main" val="639141849"/>
      </p:ext>
    </p:extLst>
  </p:cSld>
  <p:clrMapOvr>
    <a:masterClrMapping/>
  </p:clrMapOvr>
  <p:transition spd="slow" advClick="0" advTm="4000">
    <p:wip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BF4DC"/>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840E8F5-014E-4ACE-9BEE-2C4E337F7A8B}" type="datetimeFigureOut">
              <a:rPr lang="zh-CN" altLang="en-US" smtClean="0"/>
              <a:pPr/>
              <a:t>2018/1/22</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0D0CE39-DEFF-4EA4-B05B-EE170A8C1A9F}" type="slidenum">
              <a:rPr lang="zh-CN" altLang="en-US" smtClean="0"/>
              <a:pPr/>
              <a:t>‹#›</a:t>
            </a:fld>
            <a:endParaRPr lang="zh-CN" altLang="en-US"/>
          </a:p>
        </p:txBody>
      </p:sp>
    </p:spTree>
    <p:extLst>
      <p:ext uri="{BB962C8B-B14F-4D97-AF65-F5344CB8AC3E}">
        <p14:creationId xmlns="" xmlns:p14="http://schemas.microsoft.com/office/powerpoint/2010/main" val="289924054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slow" advClick="0" advTm="4000">
    <p:wipe/>
  </p:transition>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原创设计师QQ598969553                 _2"/>
          <p:cNvSpPr>
            <a:spLocks/>
          </p:cNvSpPr>
          <p:nvPr/>
        </p:nvSpPr>
        <p:spPr bwMode="auto">
          <a:xfrm rot="16200000">
            <a:off x="3099855" y="1352111"/>
            <a:ext cx="1589784" cy="14090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accent1"/>
          </a:solidFill>
          <a:ln w="19050">
            <a:solidFill>
              <a:srgbClr val="FBF4DC"/>
            </a:solidFill>
          </a:ln>
          <a:effectLst>
            <a:outerShdw blurRad="1143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a:ea typeface="华文细黑" panose="02010600040101010101" pitchFamily="2" charset="-122"/>
            </a:endParaRPr>
          </a:p>
        </p:txBody>
      </p:sp>
      <p:sp>
        <p:nvSpPr>
          <p:cNvPr id="22" name="原创设计师QQ598969553                 _4"/>
          <p:cNvSpPr>
            <a:spLocks/>
          </p:cNvSpPr>
          <p:nvPr/>
        </p:nvSpPr>
        <p:spPr bwMode="auto">
          <a:xfrm rot="16200000">
            <a:off x="4567357" y="1352111"/>
            <a:ext cx="1589784" cy="14090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accent2"/>
          </a:solidFill>
          <a:ln w="19050">
            <a:solidFill>
              <a:srgbClr val="FBF4DC"/>
            </a:solidFill>
          </a:ln>
          <a:effectLst>
            <a:outerShdw blurRad="1143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a:ea typeface="华文细黑" panose="02010600040101010101" pitchFamily="2" charset="-122"/>
            </a:endParaRPr>
          </a:p>
        </p:txBody>
      </p:sp>
      <p:sp>
        <p:nvSpPr>
          <p:cNvPr id="24" name="原创设计师QQ598969553                 _6"/>
          <p:cNvSpPr>
            <a:spLocks/>
          </p:cNvSpPr>
          <p:nvPr/>
        </p:nvSpPr>
        <p:spPr bwMode="auto">
          <a:xfrm rot="16200000">
            <a:off x="6034859" y="1352111"/>
            <a:ext cx="1589784" cy="14090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accent1"/>
          </a:solidFill>
          <a:ln w="19050">
            <a:solidFill>
              <a:srgbClr val="FBF4DC"/>
            </a:solidFill>
          </a:ln>
          <a:effectLst>
            <a:outerShdw blurRad="1143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a:ea typeface="华文细黑" panose="02010600040101010101" pitchFamily="2" charset="-122"/>
            </a:endParaRPr>
          </a:p>
        </p:txBody>
      </p:sp>
      <p:sp>
        <p:nvSpPr>
          <p:cNvPr id="26" name="原创设计师QQ598969553                 _8"/>
          <p:cNvSpPr>
            <a:spLocks/>
          </p:cNvSpPr>
          <p:nvPr/>
        </p:nvSpPr>
        <p:spPr bwMode="auto">
          <a:xfrm rot="16200000">
            <a:off x="7502361" y="1352111"/>
            <a:ext cx="1589784" cy="14090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accent2"/>
          </a:solidFill>
          <a:ln w="19050">
            <a:solidFill>
              <a:srgbClr val="FBF4DC"/>
            </a:solidFill>
          </a:ln>
          <a:effectLst>
            <a:outerShdw blurRad="1143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a:ea typeface="华文细黑" panose="02010600040101010101" pitchFamily="2" charset="-122"/>
            </a:endParaRPr>
          </a:p>
        </p:txBody>
      </p:sp>
      <p:sp>
        <p:nvSpPr>
          <p:cNvPr id="28" name="原创设计师QQ598969553                 _10"/>
          <p:cNvSpPr txBox="1"/>
          <p:nvPr/>
        </p:nvSpPr>
        <p:spPr>
          <a:xfrm>
            <a:off x="3592157" y="1563272"/>
            <a:ext cx="611065" cy="1015663"/>
          </a:xfrm>
          <a:prstGeom prst="rect">
            <a:avLst/>
          </a:prstGeom>
          <a:noFill/>
        </p:spPr>
        <p:txBody>
          <a:bodyPr wrap="none" rtlCol="0">
            <a:spAutoFit/>
          </a:bodyPr>
          <a:lstStyle/>
          <a:p>
            <a:pPr algn="ctr"/>
            <a:r>
              <a:rPr lang="en-US" altLang="zh-CN" sz="6000" dirty="0">
                <a:solidFill>
                  <a:schemeClr val="bg1"/>
                </a:solidFill>
                <a:latin typeface="华文细黑" panose="02010600040101010101" pitchFamily="2" charset="-122"/>
                <a:ea typeface="华文细黑" panose="02010600040101010101" pitchFamily="2" charset="-122"/>
              </a:rPr>
              <a:t>2</a:t>
            </a:r>
            <a:endParaRPr lang="zh-CN" altLang="en-US" sz="6000" dirty="0">
              <a:solidFill>
                <a:schemeClr val="bg1"/>
              </a:solidFill>
              <a:latin typeface="华文细黑" panose="02010600040101010101" pitchFamily="2" charset="-122"/>
              <a:ea typeface="华文细黑" panose="02010600040101010101" pitchFamily="2" charset="-122"/>
            </a:endParaRPr>
          </a:p>
        </p:txBody>
      </p:sp>
      <p:sp>
        <p:nvSpPr>
          <p:cNvPr id="29" name="原创设计师QQ598969553                 _11"/>
          <p:cNvSpPr txBox="1"/>
          <p:nvPr/>
        </p:nvSpPr>
        <p:spPr>
          <a:xfrm>
            <a:off x="5056716" y="1535003"/>
            <a:ext cx="611065" cy="1015663"/>
          </a:xfrm>
          <a:prstGeom prst="rect">
            <a:avLst/>
          </a:prstGeom>
          <a:noFill/>
        </p:spPr>
        <p:txBody>
          <a:bodyPr wrap="none" rtlCol="0">
            <a:spAutoFit/>
          </a:bodyPr>
          <a:lstStyle/>
          <a:p>
            <a:pPr algn="ctr"/>
            <a:r>
              <a:rPr lang="en-US" altLang="zh-CN" sz="6000" dirty="0">
                <a:solidFill>
                  <a:schemeClr val="bg1"/>
                </a:solidFill>
                <a:latin typeface="华文细黑" panose="02010600040101010101" pitchFamily="2" charset="-122"/>
                <a:ea typeface="华文细黑" panose="02010600040101010101" pitchFamily="2" charset="-122"/>
              </a:rPr>
              <a:t>0</a:t>
            </a:r>
            <a:endParaRPr lang="zh-CN" altLang="en-US" sz="6000" dirty="0">
              <a:solidFill>
                <a:schemeClr val="bg1"/>
              </a:solidFill>
              <a:latin typeface="华文细黑" panose="02010600040101010101" pitchFamily="2" charset="-122"/>
              <a:ea typeface="华文细黑" panose="02010600040101010101" pitchFamily="2" charset="-122"/>
            </a:endParaRPr>
          </a:p>
        </p:txBody>
      </p:sp>
      <p:sp>
        <p:nvSpPr>
          <p:cNvPr id="30" name="原创设计师QQ598969553                 _12"/>
          <p:cNvSpPr txBox="1"/>
          <p:nvPr/>
        </p:nvSpPr>
        <p:spPr>
          <a:xfrm>
            <a:off x="6524219" y="1549865"/>
            <a:ext cx="611065" cy="1015663"/>
          </a:xfrm>
          <a:prstGeom prst="rect">
            <a:avLst/>
          </a:prstGeom>
          <a:noFill/>
        </p:spPr>
        <p:txBody>
          <a:bodyPr wrap="none" rtlCol="0">
            <a:spAutoFit/>
          </a:bodyPr>
          <a:lstStyle/>
          <a:p>
            <a:pPr algn="ctr"/>
            <a:r>
              <a:rPr lang="en-US" altLang="zh-CN" sz="6000" dirty="0">
                <a:solidFill>
                  <a:schemeClr val="bg1"/>
                </a:solidFill>
                <a:latin typeface="华文细黑" panose="02010600040101010101" pitchFamily="2" charset="-122"/>
                <a:ea typeface="华文细黑" panose="02010600040101010101" pitchFamily="2" charset="-122"/>
              </a:rPr>
              <a:t>1</a:t>
            </a:r>
            <a:endParaRPr lang="zh-CN" altLang="en-US" sz="6000" dirty="0">
              <a:solidFill>
                <a:schemeClr val="bg1"/>
              </a:solidFill>
              <a:latin typeface="华文细黑" panose="02010600040101010101" pitchFamily="2" charset="-122"/>
              <a:ea typeface="华文细黑" panose="02010600040101010101" pitchFamily="2" charset="-122"/>
            </a:endParaRPr>
          </a:p>
        </p:txBody>
      </p:sp>
      <p:sp>
        <p:nvSpPr>
          <p:cNvPr id="31" name="原创设计师QQ598969553                 _13"/>
          <p:cNvSpPr txBox="1"/>
          <p:nvPr/>
        </p:nvSpPr>
        <p:spPr>
          <a:xfrm>
            <a:off x="8012559" y="1570901"/>
            <a:ext cx="611065" cy="1015663"/>
          </a:xfrm>
          <a:prstGeom prst="rect">
            <a:avLst/>
          </a:prstGeom>
          <a:noFill/>
        </p:spPr>
        <p:txBody>
          <a:bodyPr wrap="none" rtlCol="0">
            <a:spAutoFit/>
          </a:bodyPr>
          <a:lstStyle/>
          <a:p>
            <a:pPr algn="ctr"/>
            <a:r>
              <a:rPr lang="en-US" altLang="zh-CN" sz="6000" dirty="0" smtClean="0">
                <a:solidFill>
                  <a:schemeClr val="bg1"/>
                </a:solidFill>
                <a:latin typeface="华文细黑" panose="02010600040101010101" pitchFamily="2" charset="-122"/>
                <a:ea typeface="华文细黑" panose="02010600040101010101" pitchFamily="2" charset="-122"/>
              </a:rPr>
              <a:t>8</a:t>
            </a:r>
            <a:endParaRPr lang="zh-CN" altLang="en-US" sz="6000" dirty="0">
              <a:solidFill>
                <a:schemeClr val="bg1"/>
              </a:solidFill>
              <a:latin typeface="华文细黑" panose="02010600040101010101" pitchFamily="2" charset="-122"/>
              <a:ea typeface="华文细黑" panose="02010600040101010101" pitchFamily="2" charset="-122"/>
            </a:endParaRPr>
          </a:p>
        </p:txBody>
      </p:sp>
      <p:sp>
        <p:nvSpPr>
          <p:cNvPr id="32" name="原创设计师QQ598969553                 _14"/>
          <p:cNvSpPr/>
          <p:nvPr/>
        </p:nvSpPr>
        <p:spPr>
          <a:xfrm>
            <a:off x="4512211" y="3422663"/>
            <a:ext cx="3294493" cy="584775"/>
          </a:xfrm>
          <a:prstGeom prst="rect">
            <a:avLst/>
          </a:prstGeom>
        </p:spPr>
        <p:txBody>
          <a:bodyPr wrap="none">
            <a:spAutoFit/>
          </a:bodyPr>
          <a:lstStyle/>
          <a:p>
            <a:pPr algn="ctr"/>
            <a:r>
              <a:rPr lang="en-US" altLang="zh-CN" sz="3200" b="1" dirty="0" smtClean="0">
                <a:solidFill>
                  <a:schemeClr val="accent1"/>
                </a:solidFill>
                <a:latin typeface="微软雅黑" panose="020B0503020204020204" pitchFamily="34" charset="-122"/>
                <a:ea typeface="微软雅黑" panose="020B0503020204020204" pitchFamily="34" charset="-122"/>
              </a:rPr>
              <a:t>EIC</a:t>
            </a:r>
            <a:r>
              <a:rPr lang="zh-CN" altLang="en-US" sz="3200" b="1" dirty="0" smtClean="0">
                <a:solidFill>
                  <a:schemeClr val="accent1"/>
                </a:solidFill>
                <a:latin typeface="微软雅黑" panose="020B0503020204020204" pitchFamily="34" charset="-122"/>
                <a:ea typeface="微软雅黑" panose="020B0503020204020204" pitchFamily="34" charset="-122"/>
              </a:rPr>
              <a:t>系统培训教材</a:t>
            </a:r>
            <a:endParaRPr lang="zh-CN" altLang="en-US" sz="3200" b="1" dirty="0">
              <a:solidFill>
                <a:schemeClr val="accent1"/>
              </a:solidFill>
              <a:latin typeface="微软雅黑" panose="020B0503020204020204" pitchFamily="34" charset="-122"/>
              <a:ea typeface="微软雅黑" panose="020B0503020204020204" pitchFamily="34" charset="-122"/>
            </a:endParaRPr>
          </a:p>
        </p:txBody>
      </p:sp>
      <p:sp>
        <p:nvSpPr>
          <p:cNvPr id="34" name="原创设计师QQ598969553                 _16"/>
          <p:cNvSpPr txBox="1"/>
          <p:nvPr/>
        </p:nvSpPr>
        <p:spPr>
          <a:xfrm>
            <a:off x="2535808" y="4231365"/>
            <a:ext cx="7118797" cy="492443"/>
          </a:xfrm>
          <a:prstGeom prst="rect">
            <a:avLst/>
          </a:prstGeom>
          <a:noFill/>
          <a:effectLst/>
        </p:spPr>
        <p:txBody>
          <a:bodyPr wrap="square" rtlCol="0">
            <a:spAutoFit/>
          </a:bodyPr>
          <a:lstStyle/>
          <a:p>
            <a:pPr algn="ctr">
              <a:lnSpc>
                <a:spcPct val="130000"/>
              </a:lnSpc>
            </a:pPr>
            <a:r>
              <a:rPr lang="en-US" sz="1000" dirty="0" smtClean="0">
                <a:solidFill>
                  <a:schemeClr val="bg1">
                    <a:lumMod val="50000"/>
                  </a:schemeClr>
                </a:solidFill>
              </a:rPr>
              <a:t>Along with the advance of network and communication technology, the information construction becomes more and more important</a:t>
            </a:r>
            <a:endParaRPr lang="en-US" altLang="zh-CN" sz="1000" dirty="0">
              <a:solidFill>
                <a:schemeClr val="bg1">
                  <a:lumMod val="50000"/>
                </a:schemeClr>
              </a:solidFill>
              <a:latin typeface="华文细黑" panose="02010600040101010101" pitchFamily="2" charset="-122"/>
              <a:ea typeface="华文细黑" panose="02010600040101010101" pitchFamily="2" charset="-122"/>
            </a:endParaRPr>
          </a:p>
        </p:txBody>
      </p:sp>
      <p:sp>
        <p:nvSpPr>
          <p:cNvPr id="37" name="矩形: 圆角 36"/>
          <p:cNvSpPr/>
          <p:nvPr/>
        </p:nvSpPr>
        <p:spPr>
          <a:xfrm>
            <a:off x="4558283" y="5183913"/>
            <a:ext cx="3073845" cy="616609"/>
          </a:xfrm>
          <a:prstGeom prst="roundRect">
            <a:avLst>
              <a:gd name="adj" fmla="val 42964"/>
            </a:avLst>
          </a:prstGeom>
          <a:solidFill>
            <a:srgbClr val="FBF4DC"/>
          </a:solidFill>
          <a:ln w="19050">
            <a:noFill/>
          </a:ln>
          <a:effectLst>
            <a:outerShdw blurRad="1143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a:solidFill>
                <a:schemeClr val="tx1"/>
              </a:solidFill>
              <a:ea typeface="华文细黑" panose="02010600040101010101" pitchFamily="2" charset="-122"/>
            </a:endParaRPr>
          </a:p>
        </p:txBody>
      </p:sp>
      <p:sp>
        <p:nvSpPr>
          <p:cNvPr id="33" name="原创设计师QQ598969553                 _15"/>
          <p:cNvSpPr/>
          <p:nvPr/>
        </p:nvSpPr>
        <p:spPr>
          <a:xfrm>
            <a:off x="5084862" y="5314422"/>
            <a:ext cx="2154137" cy="3365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培训讲师：朱柯辉</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pic>
        <p:nvPicPr>
          <p:cNvPr id="15" name="Picture 64"/>
          <p:cNvPicPr>
            <a:picLocks noGrp="1" noSelect="1" noRot="1" noChangeAspect="1" noMove="1" noResize="1" noChangeShapeType="1"/>
          </p:cNvPicPr>
          <p:nvPr/>
        </p:nvPicPr>
        <p:blipFill>
          <a:blip r:embed="rId3" cstate="email">
            <a:extLst>
              <a:ext uri="{28A0092B-C50C-407E-A947-70E740481C1C}">
                <a14:useLocalDpi xmlns="" xmlns:a14="http://schemas.microsoft.com/office/drawing/2010/main"/>
              </a:ext>
            </a:extLst>
          </a:blip>
          <a:stretch>
            <a:fillRect/>
          </a:stretch>
        </p:blipFill>
        <p:spPr>
          <a:xfrm>
            <a:off x="5107616" y="27865564"/>
            <a:ext cx="1976768" cy="511028"/>
          </a:xfrm>
          <a:prstGeom prst="rect">
            <a:avLst/>
          </a:prstGeom>
        </p:spPr>
      </p:pic>
    </p:spTree>
    <p:extLst>
      <p:ext uri="{BB962C8B-B14F-4D97-AF65-F5344CB8AC3E}">
        <p14:creationId xmlns="" xmlns:p14="http://schemas.microsoft.com/office/powerpoint/2010/main" val="2958048121"/>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p:cTn id="7" dur="500" fill="hold"/>
                                        <p:tgtEl>
                                          <p:spTgt spid="20"/>
                                        </p:tgtEl>
                                        <p:attrNameLst>
                                          <p:attrName>ppt_w</p:attrName>
                                        </p:attrNameLst>
                                      </p:cBhvr>
                                      <p:tavLst>
                                        <p:tav tm="0">
                                          <p:val>
                                            <p:fltVal val="0"/>
                                          </p:val>
                                        </p:tav>
                                        <p:tav tm="100000">
                                          <p:val>
                                            <p:strVal val="#ppt_w"/>
                                          </p:val>
                                        </p:tav>
                                      </p:tavLst>
                                    </p:anim>
                                    <p:anim calcmode="lin" valueType="num">
                                      <p:cBhvr>
                                        <p:cTn id="8" dur="500" fill="hold"/>
                                        <p:tgtEl>
                                          <p:spTgt spid="20"/>
                                        </p:tgtEl>
                                        <p:attrNameLst>
                                          <p:attrName>ppt_h</p:attrName>
                                        </p:attrNameLst>
                                      </p:cBhvr>
                                      <p:tavLst>
                                        <p:tav tm="0">
                                          <p:val>
                                            <p:fltVal val="0"/>
                                          </p:val>
                                        </p:tav>
                                        <p:tav tm="100000">
                                          <p:val>
                                            <p:strVal val="#ppt_h"/>
                                          </p:val>
                                        </p:tav>
                                      </p:tavLst>
                                    </p:anim>
                                    <p:animEffect transition="in" filter="fade">
                                      <p:cBhvr>
                                        <p:cTn id="9" dur="500"/>
                                        <p:tgtEl>
                                          <p:spTgt spid="20"/>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22"/>
                                        </p:tgtEl>
                                        <p:attrNameLst>
                                          <p:attrName>style.visibility</p:attrName>
                                        </p:attrNameLst>
                                      </p:cBhvr>
                                      <p:to>
                                        <p:strVal val="visible"/>
                                      </p:to>
                                    </p:set>
                                    <p:anim calcmode="lin" valueType="num">
                                      <p:cBhvr>
                                        <p:cTn id="12" dur="500" fill="hold"/>
                                        <p:tgtEl>
                                          <p:spTgt spid="22"/>
                                        </p:tgtEl>
                                        <p:attrNameLst>
                                          <p:attrName>ppt_w</p:attrName>
                                        </p:attrNameLst>
                                      </p:cBhvr>
                                      <p:tavLst>
                                        <p:tav tm="0">
                                          <p:val>
                                            <p:fltVal val="0"/>
                                          </p:val>
                                        </p:tav>
                                        <p:tav tm="100000">
                                          <p:val>
                                            <p:strVal val="#ppt_w"/>
                                          </p:val>
                                        </p:tav>
                                      </p:tavLst>
                                    </p:anim>
                                    <p:anim calcmode="lin" valueType="num">
                                      <p:cBhvr>
                                        <p:cTn id="13" dur="500" fill="hold"/>
                                        <p:tgtEl>
                                          <p:spTgt spid="22"/>
                                        </p:tgtEl>
                                        <p:attrNameLst>
                                          <p:attrName>ppt_h</p:attrName>
                                        </p:attrNameLst>
                                      </p:cBhvr>
                                      <p:tavLst>
                                        <p:tav tm="0">
                                          <p:val>
                                            <p:fltVal val="0"/>
                                          </p:val>
                                        </p:tav>
                                        <p:tav tm="100000">
                                          <p:val>
                                            <p:strVal val="#ppt_h"/>
                                          </p:val>
                                        </p:tav>
                                      </p:tavLst>
                                    </p:anim>
                                    <p:animEffect transition="in" filter="fade">
                                      <p:cBhvr>
                                        <p:cTn id="14" dur="500"/>
                                        <p:tgtEl>
                                          <p:spTgt spid="2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24"/>
                                        </p:tgtEl>
                                        <p:attrNameLst>
                                          <p:attrName>style.visibility</p:attrName>
                                        </p:attrNameLst>
                                      </p:cBhvr>
                                      <p:to>
                                        <p:strVal val="visible"/>
                                      </p:to>
                                    </p:set>
                                    <p:anim calcmode="lin" valueType="num">
                                      <p:cBhvr>
                                        <p:cTn id="17" dur="500" fill="hold"/>
                                        <p:tgtEl>
                                          <p:spTgt spid="24"/>
                                        </p:tgtEl>
                                        <p:attrNameLst>
                                          <p:attrName>ppt_w</p:attrName>
                                        </p:attrNameLst>
                                      </p:cBhvr>
                                      <p:tavLst>
                                        <p:tav tm="0">
                                          <p:val>
                                            <p:fltVal val="0"/>
                                          </p:val>
                                        </p:tav>
                                        <p:tav tm="100000">
                                          <p:val>
                                            <p:strVal val="#ppt_w"/>
                                          </p:val>
                                        </p:tav>
                                      </p:tavLst>
                                    </p:anim>
                                    <p:anim calcmode="lin" valueType="num">
                                      <p:cBhvr>
                                        <p:cTn id="18" dur="500" fill="hold"/>
                                        <p:tgtEl>
                                          <p:spTgt spid="24"/>
                                        </p:tgtEl>
                                        <p:attrNameLst>
                                          <p:attrName>ppt_h</p:attrName>
                                        </p:attrNameLst>
                                      </p:cBhvr>
                                      <p:tavLst>
                                        <p:tav tm="0">
                                          <p:val>
                                            <p:fltVal val="0"/>
                                          </p:val>
                                        </p:tav>
                                        <p:tav tm="100000">
                                          <p:val>
                                            <p:strVal val="#ppt_h"/>
                                          </p:val>
                                        </p:tav>
                                      </p:tavLst>
                                    </p:anim>
                                    <p:animEffect transition="in" filter="fade">
                                      <p:cBhvr>
                                        <p:cTn id="19" dur="500"/>
                                        <p:tgtEl>
                                          <p:spTgt spid="24"/>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26"/>
                                        </p:tgtEl>
                                        <p:attrNameLst>
                                          <p:attrName>style.visibility</p:attrName>
                                        </p:attrNameLst>
                                      </p:cBhvr>
                                      <p:to>
                                        <p:strVal val="visible"/>
                                      </p:to>
                                    </p:set>
                                    <p:anim calcmode="lin" valueType="num">
                                      <p:cBhvr>
                                        <p:cTn id="22" dur="500" fill="hold"/>
                                        <p:tgtEl>
                                          <p:spTgt spid="26"/>
                                        </p:tgtEl>
                                        <p:attrNameLst>
                                          <p:attrName>ppt_w</p:attrName>
                                        </p:attrNameLst>
                                      </p:cBhvr>
                                      <p:tavLst>
                                        <p:tav tm="0">
                                          <p:val>
                                            <p:fltVal val="0"/>
                                          </p:val>
                                        </p:tav>
                                        <p:tav tm="100000">
                                          <p:val>
                                            <p:strVal val="#ppt_w"/>
                                          </p:val>
                                        </p:tav>
                                      </p:tavLst>
                                    </p:anim>
                                    <p:anim calcmode="lin" valueType="num">
                                      <p:cBhvr>
                                        <p:cTn id="23" dur="500" fill="hold"/>
                                        <p:tgtEl>
                                          <p:spTgt spid="26"/>
                                        </p:tgtEl>
                                        <p:attrNameLst>
                                          <p:attrName>ppt_h</p:attrName>
                                        </p:attrNameLst>
                                      </p:cBhvr>
                                      <p:tavLst>
                                        <p:tav tm="0">
                                          <p:val>
                                            <p:fltVal val="0"/>
                                          </p:val>
                                        </p:tav>
                                        <p:tav tm="100000">
                                          <p:val>
                                            <p:strVal val="#ppt_h"/>
                                          </p:val>
                                        </p:tav>
                                      </p:tavLst>
                                    </p:anim>
                                    <p:animEffect transition="in" filter="fade">
                                      <p:cBhvr>
                                        <p:cTn id="24" dur="500"/>
                                        <p:tgtEl>
                                          <p:spTgt spid="26"/>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28"/>
                                        </p:tgtEl>
                                        <p:attrNameLst>
                                          <p:attrName>style.visibility</p:attrName>
                                        </p:attrNameLst>
                                      </p:cBhvr>
                                      <p:to>
                                        <p:strVal val="visible"/>
                                      </p:to>
                                    </p:set>
                                    <p:anim calcmode="lin" valueType="num">
                                      <p:cBhvr>
                                        <p:cTn id="27" dur="500" fill="hold"/>
                                        <p:tgtEl>
                                          <p:spTgt spid="28"/>
                                        </p:tgtEl>
                                        <p:attrNameLst>
                                          <p:attrName>ppt_w</p:attrName>
                                        </p:attrNameLst>
                                      </p:cBhvr>
                                      <p:tavLst>
                                        <p:tav tm="0">
                                          <p:val>
                                            <p:fltVal val="0"/>
                                          </p:val>
                                        </p:tav>
                                        <p:tav tm="100000">
                                          <p:val>
                                            <p:strVal val="#ppt_w"/>
                                          </p:val>
                                        </p:tav>
                                      </p:tavLst>
                                    </p:anim>
                                    <p:anim calcmode="lin" valueType="num">
                                      <p:cBhvr>
                                        <p:cTn id="28" dur="500" fill="hold"/>
                                        <p:tgtEl>
                                          <p:spTgt spid="28"/>
                                        </p:tgtEl>
                                        <p:attrNameLst>
                                          <p:attrName>ppt_h</p:attrName>
                                        </p:attrNameLst>
                                      </p:cBhvr>
                                      <p:tavLst>
                                        <p:tav tm="0">
                                          <p:val>
                                            <p:fltVal val="0"/>
                                          </p:val>
                                        </p:tav>
                                        <p:tav tm="100000">
                                          <p:val>
                                            <p:strVal val="#ppt_h"/>
                                          </p:val>
                                        </p:tav>
                                      </p:tavLst>
                                    </p:anim>
                                    <p:animEffect transition="in" filter="fade">
                                      <p:cBhvr>
                                        <p:cTn id="29" dur="500"/>
                                        <p:tgtEl>
                                          <p:spTgt spid="28"/>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29"/>
                                        </p:tgtEl>
                                        <p:attrNameLst>
                                          <p:attrName>style.visibility</p:attrName>
                                        </p:attrNameLst>
                                      </p:cBhvr>
                                      <p:to>
                                        <p:strVal val="visible"/>
                                      </p:to>
                                    </p:set>
                                    <p:anim calcmode="lin" valueType="num">
                                      <p:cBhvr>
                                        <p:cTn id="32" dur="500" fill="hold"/>
                                        <p:tgtEl>
                                          <p:spTgt spid="29"/>
                                        </p:tgtEl>
                                        <p:attrNameLst>
                                          <p:attrName>ppt_w</p:attrName>
                                        </p:attrNameLst>
                                      </p:cBhvr>
                                      <p:tavLst>
                                        <p:tav tm="0">
                                          <p:val>
                                            <p:fltVal val="0"/>
                                          </p:val>
                                        </p:tav>
                                        <p:tav tm="100000">
                                          <p:val>
                                            <p:strVal val="#ppt_w"/>
                                          </p:val>
                                        </p:tav>
                                      </p:tavLst>
                                    </p:anim>
                                    <p:anim calcmode="lin" valueType="num">
                                      <p:cBhvr>
                                        <p:cTn id="33" dur="500" fill="hold"/>
                                        <p:tgtEl>
                                          <p:spTgt spid="29"/>
                                        </p:tgtEl>
                                        <p:attrNameLst>
                                          <p:attrName>ppt_h</p:attrName>
                                        </p:attrNameLst>
                                      </p:cBhvr>
                                      <p:tavLst>
                                        <p:tav tm="0">
                                          <p:val>
                                            <p:fltVal val="0"/>
                                          </p:val>
                                        </p:tav>
                                        <p:tav tm="100000">
                                          <p:val>
                                            <p:strVal val="#ppt_h"/>
                                          </p:val>
                                        </p:tav>
                                      </p:tavLst>
                                    </p:anim>
                                    <p:animEffect transition="in" filter="fade">
                                      <p:cBhvr>
                                        <p:cTn id="34" dur="500"/>
                                        <p:tgtEl>
                                          <p:spTgt spid="29"/>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30"/>
                                        </p:tgtEl>
                                        <p:attrNameLst>
                                          <p:attrName>style.visibility</p:attrName>
                                        </p:attrNameLst>
                                      </p:cBhvr>
                                      <p:to>
                                        <p:strVal val="visible"/>
                                      </p:to>
                                    </p:set>
                                    <p:anim calcmode="lin" valueType="num">
                                      <p:cBhvr>
                                        <p:cTn id="37" dur="500" fill="hold"/>
                                        <p:tgtEl>
                                          <p:spTgt spid="30"/>
                                        </p:tgtEl>
                                        <p:attrNameLst>
                                          <p:attrName>ppt_w</p:attrName>
                                        </p:attrNameLst>
                                      </p:cBhvr>
                                      <p:tavLst>
                                        <p:tav tm="0">
                                          <p:val>
                                            <p:fltVal val="0"/>
                                          </p:val>
                                        </p:tav>
                                        <p:tav tm="100000">
                                          <p:val>
                                            <p:strVal val="#ppt_w"/>
                                          </p:val>
                                        </p:tav>
                                      </p:tavLst>
                                    </p:anim>
                                    <p:anim calcmode="lin" valueType="num">
                                      <p:cBhvr>
                                        <p:cTn id="38" dur="500" fill="hold"/>
                                        <p:tgtEl>
                                          <p:spTgt spid="30"/>
                                        </p:tgtEl>
                                        <p:attrNameLst>
                                          <p:attrName>ppt_h</p:attrName>
                                        </p:attrNameLst>
                                      </p:cBhvr>
                                      <p:tavLst>
                                        <p:tav tm="0">
                                          <p:val>
                                            <p:fltVal val="0"/>
                                          </p:val>
                                        </p:tav>
                                        <p:tav tm="100000">
                                          <p:val>
                                            <p:strVal val="#ppt_h"/>
                                          </p:val>
                                        </p:tav>
                                      </p:tavLst>
                                    </p:anim>
                                    <p:animEffect transition="in" filter="fade">
                                      <p:cBhvr>
                                        <p:cTn id="39" dur="500"/>
                                        <p:tgtEl>
                                          <p:spTgt spid="30"/>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31"/>
                                        </p:tgtEl>
                                        <p:attrNameLst>
                                          <p:attrName>style.visibility</p:attrName>
                                        </p:attrNameLst>
                                      </p:cBhvr>
                                      <p:to>
                                        <p:strVal val="visible"/>
                                      </p:to>
                                    </p:set>
                                    <p:anim calcmode="lin" valueType="num">
                                      <p:cBhvr>
                                        <p:cTn id="42" dur="500" fill="hold"/>
                                        <p:tgtEl>
                                          <p:spTgt spid="31"/>
                                        </p:tgtEl>
                                        <p:attrNameLst>
                                          <p:attrName>ppt_w</p:attrName>
                                        </p:attrNameLst>
                                      </p:cBhvr>
                                      <p:tavLst>
                                        <p:tav tm="0">
                                          <p:val>
                                            <p:fltVal val="0"/>
                                          </p:val>
                                        </p:tav>
                                        <p:tav tm="100000">
                                          <p:val>
                                            <p:strVal val="#ppt_w"/>
                                          </p:val>
                                        </p:tav>
                                      </p:tavLst>
                                    </p:anim>
                                    <p:anim calcmode="lin" valueType="num">
                                      <p:cBhvr>
                                        <p:cTn id="43" dur="500" fill="hold"/>
                                        <p:tgtEl>
                                          <p:spTgt spid="31"/>
                                        </p:tgtEl>
                                        <p:attrNameLst>
                                          <p:attrName>ppt_h</p:attrName>
                                        </p:attrNameLst>
                                      </p:cBhvr>
                                      <p:tavLst>
                                        <p:tav tm="0">
                                          <p:val>
                                            <p:fltVal val="0"/>
                                          </p:val>
                                        </p:tav>
                                        <p:tav tm="100000">
                                          <p:val>
                                            <p:strVal val="#ppt_h"/>
                                          </p:val>
                                        </p:tav>
                                      </p:tavLst>
                                    </p:anim>
                                    <p:animEffect transition="in" filter="fade">
                                      <p:cBhvr>
                                        <p:cTn id="44" dur="500"/>
                                        <p:tgtEl>
                                          <p:spTgt spid="31"/>
                                        </p:tgtEl>
                                      </p:cBhvr>
                                    </p:animEffect>
                                  </p:childTnLst>
                                </p:cTn>
                              </p:par>
                            </p:childTnLst>
                          </p:cTn>
                        </p:par>
                        <p:par>
                          <p:cTn id="45" fill="hold">
                            <p:stCondLst>
                              <p:cond delay="500"/>
                            </p:stCondLst>
                            <p:childTnLst>
                              <p:par>
                                <p:cTn id="46" presetID="53" presetClass="entr" presetSubtype="16" fill="hold" grpId="0" nodeType="afterEffect">
                                  <p:stCondLst>
                                    <p:cond delay="0"/>
                                  </p:stCondLst>
                                  <p:iterate type="lt">
                                    <p:tmPct val="10000"/>
                                  </p:iterate>
                                  <p:childTnLst>
                                    <p:set>
                                      <p:cBhvr>
                                        <p:cTn id="47" dur="1" fill="hold">
                                          <p:stCondLst>
                                            <p:cond delay="0"/>
                                          </p:stCondLst>
                                        </p:cTn>
                                        <p:tgtEl>
                                          <p:spTgt spid="32"/>
                                        </p:tgtEl>
                                        <p:attrNameLst>
                                          <p:attrName>style.visibility</p:attrName>
                                        </p:attrNameLst>
                                      </p:cBhvr>
                                      <p:to>
                                        <p:strVal val="visible"/>
                                      </p:to>
                                    </p:set>
                                    <p:anim calcmode="lin" valueType="num">
                                      <p:cBhvr>
                                        <p:cTn id="48" dur="500" fill="hold"/>
                                        <p:tgtEl>
                                          <p:spTgt spid="32"/>
                                        </p:tgtEl>
                                        <p:attrNameLst>
                                          <p:attrName>ppt_w</p:attrName>
                                        </p:attrNameLst>
                                      </p:cBhvr>
                                      <p:tavLst>
                                        <p:tav tm="0">
                                          <p:val>
                                            <p:fltVal val="0"/>
                                          </p:val>
                                        </p:tav>
                                        <p:tav tm="100000">
                                          <p:val>
                                            <p:strVal val="#ppt_w"/>
                                          </p:val>
                                        </p:tav>
                                      </p:tavLst>
                                    </p:anim>
                                    <p:anim calcmode="lin" valueType="num">
                                      <p:cBhvr>
                                        <p:cTn id="49" dur="500" fill="hold"/>
                                        <p:tgtEl>
                                          <p:spTgt spid="32"/>
                                        </p:tgtEl>
                                        <p:attrNameLst>
                                          <p:attrName>ppt_h</p:attrName>
                                        </p:attrNameLst>
                                      </p:cBhvr>
                                      <p:tavLst>
                                        <p:tav tm="0">
                                          <p:val>
                                            <p:fltVal val="0"/>
                                          </p:val>
                                        </p:tav>
                                        <p:tav tm="100000">
                                          <p:val>
                                            <p:strVal val="#ppt_h"/>
                                          </p:val>
                                        </p:tav>
                                      </p:tavLst>
                                    </p:anim>
                                    <p:animEffect transition="in" filter="fade">
                                      <p:cBhvr>
                                        <p:cTn id="50" dur="500"/>
                                        <p:tgtEl>
                                          <p:spTgt spid="32"/>
                                        </p:tgtEl>
                                      </p:cBhvr>
                                    </p:animEffect>
                                  </p:childTnLst>
                                </p:cTn>
                              </p:par>
                            </p:childTnLst>
                          </p:cTn>
                        </p:par>
                        <p:par>
                          <p:cTn id="51" fill="hold">
                            <p:stCondLst>
                              <p:cond delay="1400"/>
                            </p:stCondLst>
                            <p:childTnLst>
                              <p:par>
                                <p:cTn id="52" presetID="16" presetClass="entr" presetSubtype="37" fill="hold" grpId="0" nodeType="afterEffect">
                                  <p:stCondLst>
                                    <p:cond delay="0"/>
                                  </p:stCondLst>
                                  <p:childTnLst>
                                    <p:set>
                                      <p:cBhvr>
                                        <p:cTn id="53" dur="1" fill="hold">
                                          <p:stCondLst>
                                            <p:cond delay="0"/>
                                          </p:stCondLst>
                                        </p:cTn>
                                        <p:tgtEl>
                                          <p:spTgt spid="34"/>
                                        </p:tgtEl>
                                        <p:attrNameLst>
                                          <p:attrName>style.visibility</p:attrName>
                                        </p:attrNameLst>
                                      </p:cBhvr>
                                      <p:to>
                                        <p:strVal val="visible"/>
                                      </p:to>
                                    </p:set>
                                    <p:animEffect transition="in" filter="barn(outVertical)">
                                      <p:cBhvr>
                                        <p:cTn id="54" dur="500"/>
                                        <p:tgtEl>
                                          <p:spTgt spid="34"/>
                                        </p:tgtEl>
                                      </p:cBhvr>
                                    </p:animEffect>
                                  </p:childTnLst>
                                </p:cTn>
                              </p:par>
                            </p:childTnLst>
                          </p:cTn>
                        </p:par>
                        <p:par>
                          <p:cTn id="55" fill="hold">
                            <p:stCondLst>
                              <p:cond delay="1900"/>
                            </p:stCondLst>
                            <p:childTnLst>
                              <p:par>
                                <p:cTn id="56" presetID="12" presetClass="entr" presetSubtype="8" fill="hold" grpId="0" nodeType="afterEffect">
                                  <p:stCondLst>
                                    <p:cond delay="0"/>
                                  </p:stCondLst>
                                  <p:childTnLst>
                                    <p:set>
                                      <p:cBhvr>
                                        <p:cTn id="57" dur="1" fill="hold">
                                          <p:stCondLst>
                                            <p:cond delay="0"/>
                                          </p:stCondLst>
                                        </p:cTn>
                                        <p:tgtEl>
                                          <p:spTgt spid="33"/>
                                        </p:tgtEl>
                                        <p:attrNameLst>
                                          <p:attrName>style.visibility</p:attrName>
                                        </p:attrNameLst>
                                      </p:cBhvr>
                                      <p:to>
                                        <p:strVal val="visible"/>
                                      </p:to>
                                    </p:set>
                                    <p:anim calcmode="lin" valueType="num">
                                      <p:cBhvr additive="base">
                                        <p:cTn id="58" dur="500"/>
                                        <p:tgtEl>
                                          <p:spTgt spid="33"/>
                                        </p:tgtEl>
                                        <p:attrNameLst>
                                          <p:attrName>ppt_x</p:attrName>
                                        </p:attrNameLst>
                                      </p:cBhvr>
                                      <p:tavLst>
                                        <p:tav tm="0">
                                          <p:val>
                                            <p:strVal val="#ppt_x-#ppt_w*1.125000"/>
                                          </p:val>
                                        </p:tav>
                                        <p:tav tm="100000">
                                          <p:val>
                                            <p:strVal val="#ppt_x"/>
                                          </p:val>
                                        </p:tav>
                                      </p:tavLst>
                                    </p:anim>
                                    <p:animEffect transition="in" filter="wipe(right)">
                                      <p:cBhvr>
                                        <p:cTn id="59"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2" grpId="0" animBg="1"/>
      <p:bldP spid="24" grpId="0" animBg="1"/>
      <p:bldP spid="26" grpId="0" animBg="1"/>
      <p:bldP spid="28" grpId="0"/>
      <p:bldP spid="29" grpId="0"/>
      <p:bldP spid="30" grpId="0"/>
      <p:bldP spid="31" grpId="0"/>
      <p:bldP spid="32" grpId="0"/>
      <p:bldP spid="34" grpId="0"/>
      <p:bldP spid="3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组合 11"/>
          <p:cNvGrpSpPr/>
          <p:nvPr/>
        </p:nvGrpSpPr>
        <p:grpSpPr>
          <a:xfrm>
            <a:off x="0" y="993775"/>
            <a:ext cx="9563099" cy="4889500"/>
            <a:chOff x="1" y="984250"/>
            <a:chExt cx="9563099" cy="4889500"/>
          </a:xfrm>
        </p:grpSpPr>
        <p:sp>
          <p:nvSpPr>
            <p:cNvPr id="8" name="图文框 7"/>
            <p:cNvSpPr/>
            <p:nvPr/>
          </p:nvSpPr>
          <p:spPr>
            <a:xfrm>
              <a:off x="2628900" y="984250"/>
              <a:ext cx="6934200" cy="4889500"/>
            </a:xfrm>
            <a:prstGeom prst="frame">
              <a:avLst>
                <a:gd name="adj1" fmla="val 1572"/>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dirty="0">
                <a:solidFill>
                  <a:prstClr val="white"/>
                </a:solidFill>
              </a:endParaRPr>
            </a:p>
          </p:txBody>
        </p:sp>
        <p:sp>
          <p:nvSpPr>
            <p:cNvPr id="11" name="矩形 10"/>
            <p:cNvSpPr/>
            <p:nvPr/>
          </p:nvSpPr>
          <p:spPr>
            <a:xfrm>
              <a:off x="1" y="2088775"/>
              <a:ext cx="3179134" cy="3174341"/>
            </a:xfrm>
            <a:prstGeom prst="rect">
              <a:avLst/>
            </a:prstGeom>
            <a:solidFill>
              <a:srgbClr val="FBF4D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
        <p:nvSpPr>
          <p:cNvPr id="5" name="原创设计师QQ598969553           _6"/>
          <p:cNvSpPr/>
          <p:nvPr/>
        </p:nvSpPr>
        <p:spPr>
          <a:xfrm flipH="1">
            <a:off x="3810844" y="2265202"/>
            <a:ext cx="2284600" cy="830997"/>
          </a:xfrm>
          <a:prstGeom prst="rect">
            <a:avLst/>
          </a:prstGeom>
        </p:spPr>
        <p:txBody>
          <a:bodyPr wrap="none">
            <a:spAutoFit/>
          </a:bodyPr>
          <a:lstStyle/>
          <a:p>
            <a:pPr>
              <a:lnSpc>
                <a:spcPct val="120000"/>
              </a:lnSpc>
            </a:pPr>
            <a:r>
              <a:rPr lang="zh-CN" altLang="en-US" sz="2000" dirty="0" smtClean="0">
                <a:solidFill>
                  <a:schemeClr val="accent1"/>
                </a:solidFill>
              </a:rPr>
              <a:t>新闻发布</a:t>
            </a:r>
          </a:p>
          <a:p>
            <a:pPr>
              <a:lnSpc>
                <a:spcPct val="120000"/>
              </a:lnSpc>
            </a:pPr>
            <a:r>
              <a:rPr lang="en-US" altLang="zh-CN" sz="2000" dirty="0" smtClean="0">
                <a:solidFill>
                  <a:schemeClr val="accent1"/>
                </a:solidFill>
              </a:rPr>
              <a:t>The news release</a:t>
            </a:r>
            <a:endParaRPr lang="zh-CN" altLang="en-US" sz="2000" dirty="0">
              <a:solidFill>
                <a:schemeClr val="accent1"/>
              </a:solidFill>
            </a:endParaRPr>
          </a:p>
        </p:txBody>
      </p:sp>
      <p:sp>
        <p:nvSpPr>
          <p:cNvPr id="6" name="原创设计师QQ598969553           _7"/>
          <p:cNvSpPr/>
          <p:nvPr/>
        </p:nvSpPr>
        <p:spPr>
          <a:xfrm flipH="1">
            <a:off x="3787216" y="3189251"/>
            <a:ext cx="3783503" cy="646331"/>
          </a:xfrm>
          <a:prstGeom prst="rect">
            <a:avLst/>
          </a:prstGeom>
        </p:spPr>
        <p:txBody>
          <a:bodyPr wrap="square">
            <a:spAutoFit/>
          </a:bodyPr>
          <a:lstStyle/>
          <a:p>
            <a:pPr>
              <a:lnSpc>
                <a:spcPct val="150000"/>
              </a:lnSpc>
              <a:spcAft>
                <a:spcPts val="600"/>
              </a:spcAft>
            </a:pPr>
            <a:r>
              <a:rPr lang="zh-CN" altLang="en-US" sz="1200" dirty="0" smtClean="0">
                <a:solidFill>
                  <a:schemeClr val="tx1">
                    <a:lumMod val="65000"/>
                    <a:lumOff val="35000"/>
                  </a:schemeClr>
                </a:solidFill>
                <a:latin typeface="+mn-ea"/>
              </a:rPr>
              <a:t>校园内部的资讯平台，让日常通知、公告信息化！并加深对学校的认知。</a:t>
            </a:r>
            <a:endParaRPr lang="en-US" altLang="zh-CN" sz="1200" dirty="0">
              <a:solidFill>
                <a:schemeClr val="tx1">
                  <a:lumMod val="65000"/>
                  <a:lumOff val="35000"/>
                </a:schemeClr>
              </a:solidFill>
              <a:latin typeface="+mn-ea"/>
            </a:endParaRPr>
          </a:p>
        </p:txBody>
      </p:sp>
      <p:pic>
        <p:nvPicPr>
          <p:cNvPr id="10" name="Picture 64"/>
          <p:cNvPicPr>
            <a:picLocks noGrp="1" noSelect="1" noRot="1" noChangeAspect="1" noMove="1" noResize="1" noChangeShapeType="1"/>
          </p:cNvPicPr>
          <p:nvPr/>
        </p:nvPicPr>
        <p:blipFill>
          <a:blip r:embed="rId3" cstate="email">
            <a:extLst>
              <a:ext uri="{28A0092B-C50C-407E-A947-70E740481C1C}">
                <a14:useLocalDpi xmlns="" xmlns:a14="http://schemas.microsoft.com/office/drawing/2010/main"/>
              </a:ext>
            </a:extLst>
          </a:blip>
          <a:stretch>
            <a:fillRect/>
          </a:stretch>
        </p:blipFill>
        <p:spPr>
          <a:xfrm>
            <a:off x="5107616" y="27865564"/>
            <a:ext cx="1976768" cy="511028"/>
          </a:xfrm>
          <a:prstGeom prst="rect">
            <a:avLst/>
          </a:prstGeom>
        </p:spPr>
      </p:pic>
    </p:spTree>
    <p:extLst>
      <p:ext uri="{BB962C8B-B14F-4D97-AF65-F5344CB8AC3E}">
        <p14:creationId xmlns="" xmlns:p14="http://schemas.microsoft.com/office/powerpoint/2010/main" val="3086775186"/>
      </p:ext>
    </p:extLst>
  </p:cSld>
  <p:clrMapOvr>
    <a:masterClrMapping/>
  </p:clrMapOvr>
  <p:transition spd="slow">
    <p:wip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3"/>
          </p:nvPr>
        </p:nvSpPr>
        <p:spPr/>
        <p:txBody>
          <a:bodyPr/>
          <a:lstStyle/>
          <a:p>
            <a:r>
              <a:rPr lang="zh-CN" altLang="en-US" dirty="0" smtClean="0"/>
              <a:t>新闻发布</a:t>
            </a:r>
          </a:p>
        </p:txBody>
      </p:sp>
      <p:sp>
        <p:nvSpPr>
          <p:cNvPr id="3" name="文本占位符 2"/>
          <p:cNvSpPr>
            <a:spLocks noGrp="1"/>
          </p:cNvSpPr>
          <p:nvPr>
            <p:ph type="body" sz="quarter" idx="14"/>
          </p:nvPr>
        </p:nvSpPr>
        <p:spPr/>
        <p:txBody>
          <a:bodyPr/>
          <a:lstStyle/>
          <a:p>
            <a:r>
              <a:rPr lang="en-US" altLang="zh-CN" dirty="0" smtClean="0"/>
              <a:t>The news release</a:t>
            </a:r>
          </a:p>
        </p:txBody>
      </p:sp>
      <p:sp>
        <p:nvSpPr>
          <p:cNvPr id="4" name="原创设计师QQ：598969553              _2"/>
          <p:cNvSpPr/>
          <p:nvPr/>
        </p:nvSpPr>
        <p:spPr>
          <a:xfrm>
            <a:off x="2382222" y="4989119"/>
            <a:ext cx="101128" cy="708104"/>
          </a:xfrm>
          <a:prstGeom prst="rightBrace">
            <a:avLst>
              <a:gd name="adj1" fmla="val 54159"/>
              <a:gd name="adj2" fmla="val 50000"/>
            </a:avLst>
          </a:prstGeom>
          <a:ln w="1905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 name="原创设计师QQ：598969553              _3"/>
          <p:cNvSpPr/>
          <p:nvPr/>
        </p:nvSpPr>
        <p:spPr>
          <a:xfrm>
            <a:off x="1596970" y="5029680"/>
            <a:ext cx="626982" cy="626982"/>
          </a:xfrm>
          <a:prstGeom prst="ellipse">
            <a:avLst/>
          </a:prstGeom>
          <a:no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p>
        </p:txBody>
      </p:sp>
      <p:sp>
        <p:nvSpPr>
          <p:cNvPr id="6" name="原创设计师QQ：598969553              _4"/>
          <p:cNvSpPr>
            <a:spLocks/>
          </p:cNvSpPr>
          <p:nvPr/>
        </p:nvSpPr>
        <p:spPr bwMode="auto">
          <a:xfrm>
            <a:off x="1702060" y="5182358"/>
            <a:ext cx="416803" cy="321627"/>
          </a:xfrm>
          <a:custGeom>
            <a:avLst/>
            <a:gdLst/>
            <a:ahLst/>
            <a:cxnLst>
              <a:cxn ang="0">
                <a:pos x="58" y="12"/>
              </a:cxn>
              <a:cxn ang="0">
                <a:pos x="30" y="39"/>
              </a:cxn>
              <a:cxn ang="0">
                <a:pos x="25" y="44"/>
              </a:cxn>
              <a:cxn ang="0">
                <a:pos x="23" y="45"/>
              </a:cxn>
              <a:cxn ang="0">
                <a:pos x="20" y="44"/>
              </a:cxn>
              <a:cxn ang="0">
                <a:pos x="15" y="39"/>
              </a:cxn>
              <a:cxn ang="0">
                <a:pos x="1" y="26"/>
              </a:cxn>
              <a:cxn ang="0">
                <a:pos x="0" y="23"/>
              </a:cxn>
              <a:cxn ang="0">
                <a:pos x="1" y="20"/>
              </a:cxn>
              <a:cxn ang="0">
                <a:pos x="6" y="15"/>
              </a:cxn>
              <a:cxn ang="0">
                <a:pos x="9" y="14"/>
              </a:cxn>
              <a:cxn ang="0">
                <a:pos x="11" y="15"/>
              </a:cxn>
              <a:cxn ang="0">
                <a:pos x="23" y="26"/>
              </a:cxn>
              <a:cxn ang="0">
                <a:pos x="47" y="1"/>
              </a:cxn>
              <a:cxn ang="0">
                <a:pos x="50" y="0"/>
              </a:cxn>
              <a:cxn ang="0">
                <a:pos x="53" y="1"/>
              </a:cxn>
              <a:cxn ang="0">
                <a:pos x="58" y="7"/>
              </a:cxn>
              <a:cxn ang="0">
                <a:pos x="59" y="9"/>
              </a:cxn>
              <a:cxn ang="0">
                <a:pos x="58" y="12"/>
              </a:cxn>
            </a:cxnLst>
            <a:rect l="0" t="0" r="r" b="b"/>
            <a:pathLst>
              <a:path w="59" h="45">
                <a:moveTo>
                  <a:pt x="58" y="12"/>
                </a:moveTo>
                <a:cubicBezTo>
                  <a:pt x="30" y="39"/>
                  <a:pt x="30" y="39"/>
                  <a:pt x="30" y="39"/>
                </a:cubicBezTo>
                <a:cubicBezTo>
                  <a:pt x="25" y="44"/>
                  <a:pt x="25" y="44"/>
                  <a:pt x="25" y="44"/>
                </a:cubicBezTo>
                <a:cubicBezTo>
                  <a:pt x="24" y="45"/>
                  <a:pt x="24" y="45"/>
                  <a:pt x="23" y="45"/>
                </a:cubicBezTo>
                <a:cubicBezTo>
                  <a:pt x="22" y="45"/>
                  <a:pt x="21" y="45"/>
                  <a:pt x="20" y="44"/>
                </a:cubicBezTo>
                <a:cubicBezTo>
                  <a:pt x="15" y="39"/>
                  <a:pt x="15" y="39"/>
                  <a:pt x="15" y="39"/>
                </a:cubicBezTo>
                <a:cubicBezTo>
                  <a:pt x="1" y="26"/>
                  <a:pt x="1" y="26"/>
                  <a:pt x="1" y="26"/>
                </a:cubicBezTo>
                <a:cubicBezTo>
                  <a:pt x="0" y="25"/>
                  <a:pt x="0" y="24"/>
                  <a:pt x="0" y="23"/>
                </a:cubicBezTo>
                <a:cubicBezTo>
                  <a:pt x="0" y="22"/>
                  <a:pt x="0" y="21"/>
                  <a:pt x="1" y="20"/>
                </a:cubicBezTo>
                <a:cubicBezTo>
                  <a:pt x="6" y="15"/>
                  <a:pt x="6" y="15"/>
                  <a:pt x="6" y="15"/>
                </a:cubicBezTo>
                <a:cubicBezTo>
                  <a:pt x="7" y="14"/>
                  <a:pt x="8" y="14"/>
                  <a:pt x="9" y="14"/>
                </a:cubicBezTo>
                <a:cubicBezTo>
                  <a:pt x="10" y="14"/>
                  <a:pt x="11" y="14"/>
                  <a:pt x="11" y="15"/>
                </a:cubicBezTo>
                <a:cubicBezTo>
                  <a:pt x="23" y="26"/>
                  <a:pt x="23" y="26"/>
                  <a:pt x="23" y="26"/>
                </a:cubicBezTo>
                <a:cubicBezTo>
                  <a:pt x="47" y="1"/>
                  <a:pt x="47" y="1"/>
                  <a:pt x="47" y="1"/>
                </a:cubicBezTo>
                <a:cubicBezTo>
                  <a:pt x="48" y="1"/>
                  <a:pt x="49" y="0"/>
                  <a:pt x="50" y="0"/>
                </a:cubicBezTo>
                <a:cubicBezTo>
                  <a:pt x="51" y="0"/>
                  <a:pt x="52" y="1"/>
                  <a:pt x="53" y="1"/>
                </a:cubicBezTo>
                <a:cubicBezTo>
                  <a:pt x="58" y="7"/>
                  <a:pt x="58" y="7"/>
                  <a:pt x="58" y="7"/>
                </a:cubicBezTo>
                <a:cubicBezTo>
                  <a:pt x="58" y="7"/>
                  <a:pt x="59" y="8"/>
                  <a:pt x="59" y="9"/>
                </a:cubicBezTo>
                <a:cubicBezTo>
                  <a:pt x="59" y="10"/>
                  <a:pt x="58" y="11"/>
                  <a:pt x="58" y="12"/>
                </a:cubicBez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nvGrpSpPr>
          <p:cNvPr id="7" name="原创设计师QQ：598969553              _5"/>
          <p:cNvGrpSpPr/>
          <p:nvPr/>
        </p:nvGrpSpPr>
        <p:grpSpPr>
          <a:xfrm>
            <a:off x="1308309" y="2258267"/>
            <a:ext cx="2556151" cy="1782938"/>
            <a:chOff x="1889161" y="2258267"/>
            <a:chExt cx="2556151" cy="1782938"/>
          </a:xfrm>
        </p:grpSpPr>
        <p:grpSp>
          <p:nvGrpSpPr>
            <p:cNvPr id="8" name="Group 81"/>
            <p:cNvGrpSpPr/>
            <p:nvPr/>
          </p:nvGrpSpPr>
          <p:grpSpPr>
            <a:xfrm>
              <a:off x="2773009" y="2258267"/>
              <a:ext cx="788455" cy="811990"/>
              <a:chOff x="3681413" y="3632200"/>
              <a:chExt cx="638175" cy="657225"/>
            </a:xfrm>
            <a:solidFill>
              <a:schemeClr val="accent1"/>
            </a:solidFill>
          </p:grpSpPr>
          <p:sp>
            <p:nvSpPr>
              <p:cNvPr id="10" name="Freeform 14"/>
              <p:cNvSpPr>
                <a:spLocks noEditPoints="1"/>
              </p:cNvSpPr>
              <p:nvPr/>
            </p:nvSpPr>
            <p:spPr bwMode="auto">
              <a:xfrm>
                <a:off x="3976688" y="3681413"/>
                <a:ext cx="342900" cy="533400"/>
              </a:xfrm>
              <a:custGeom>
                <a:avLst/>
                <a:gdLst/>
                <a:ahLst/>
                <a:cxnLst>
                  <a:cxn ang="0">
                    <a:pos x="135" y="53"/>
                  </a:cxn>
                  <a:cxn ang="0">
                    <a:pos x="134" y="52"/>
                  </a:cxn>
                  <a:cxn ang="0">
                    <a:pos x="121" y="47"/>
                  </a:cxn>
                  <a:cxn ang="0">
                    <a:pos x="112" y="56"/>
                  </a:cxn>
                  <a:cxn ang="0">
                    <a:pos x="103" y="46"/>
                  </a:cxn>
                  <a:cxn ang="0">
                    <a:pos x="103" y="46"/>
                  </a:cxn>
                  <a:cxn ang="0">
                    <a:pos x="91" y="52"/>
                  </a:cxn>
                  <a:cxn ang="0">
                    <a:pos x="88" y="53"/>
                  </a:cxn>
                  <a:cxn ang="0">
                    <a:pos x="71" y="55"/>
                  </a:cxn>
                  <a:cxn ang="0">
                    <a:pos x="29" y="9"/>
                  </a:cxn>
                  <a:cxn ang="0">
                    <a:pos x="22" y="2"/>
                  </a:cxn>
                  <a:cxn ang="0">
                    <a:pos x="18" y="1"/>
                  </a:cxn>
                  <a:cxn ang="0">
                    <a:pos x="10" y="2"/>
                  </a:cxn>
                  <a:cxn ang="0">
                    <a:pos x="3" y="21"/>
                  </a:cxn>
                  <a:cxn ang="0">
                    <a:pos x="12" y="36"/>
                  </a:cxn>
                  <a:cxn ang="0">
                    <a:pos x="16" y="41"/>
                  </a:cxn>
                  <a:cxn ang="0">
                    <a:pos x="63" y="82"/>
                  </a:cxn>
                  <a:cxn ang="0">
                    <a:pos x="75" y="84"/>
                  </a:cxn>
                  <a:cxn ang="0">
                    <a:pos x="75" y="158"/>
                  </a:cxn>
                  <a:cxn ang="0">
                    <a:pos x="77" y="168"/>
                  </a:cxn>
                  <a:cxn ang="0">
                    <a:pos x="77" y="170"/>
                  </a:cxn>
                  <a:cxn ang="0">
                    <a:pos x="77" y="305"/>
                  </a:cxn>
                  <a:cxn ang="0">
                    <a:pos x="93" y="321"/>
                  </a:cxn>
                  <a:cxn ang="0">
                    <a:pos x="110" y="305"/>
                  </a:cxn>
                  <a:cxn ang="0">
                    <a:pos x="110" y="190"/>
                  </a:cxn>
                  <a:cxn ang="0">
                    <a:pos x="112" y="190"/>
                  </a:cxn>
                  <a:cxn ang="0">
                    <a:pos x="112" y="190"/>
                  </a:cxn>
                  <a:cxn ang="0">
                    <a:pos x="112" y="305"/>
                  </a:cxn>
                  <a:cxn ang="0">
                    <a:pos x="129" y="321"/>
                  </a:cxn>
                  <a:cxn ang="0">
                    <a:pos x="129" y="321"/>
                  </a:cxn>
                  <a:cxn ang="0">
                    <a:pos x="146" y="305"/>
                  </a:cxn>
                  <a:cxn ang="0">
                    <a:pos x="146" y="173"/>
                  </a:cxn>
                  <a:cxn ang="0">
                    <a:pos x="149" y="175"/>
                  </a:cxn>
                  <a:cxn ang="0">
                    <a:pos x="155" y="177"/>
                  </a:cxn>
                  <a:cxn ang="0">
                    <a:pos x="168" y="170"/>
                  </a:cxn>
                  <a:cxn ang="0">
                    <a:pos x="135" y="53"/>
                  </a:cxn>
                  <a:cxn ang="0">
                    <a:pos x="112" y="127"/>
                  </a:cxn>
                  <a:cxn ang="0">
                    <a:pos x="112" y="127"/>
                  </a:cxn>
                  <a:cxn ang="0">
                    <a:pos x="103" y="115"/>
                  </a:cxn>
                  <a:cxn ang="0">
                    <a:pos x="112" y="57"/>
                  </a:cxn>
                  <a:cxn ang="0">
                    <a:pos x="112" y="57"/>
                  </a:cxn>
                  <a:cxn ang="0">
                    <a:pos x="121" y="115"/>
                  </a:cxn>
                  <a:cxn ang="0">
                    <a:pos x="112" y="127"/>
                  </a:cxn>
                  <a:cxn ang="0">
                    <a:pos x="149" y="143"/>
                  </a:cxn>
                  <a:cxn ang="0">
                    <a:pos x="149" y="103"/>
                  </a:cxn>
                  <a:cxn ang="0">
                    <a:pos x="149" y="143"/>
                  </a:cxn>
                  <a:cxn ang="0">
                    <a:pos x="149" y="143"/>
                  </a:cxn>
                  <a:cxn ang="0">
                    <a:pos x="149" y="143"/>
                  </a:cxn>
                </a:cxnLst>
                <a:rect l="0" t="0" r="r" b="b"/>
                <a:pathLst>
                  <a:path w="207" h="321">
                    <a:moveTo>
                      <a:pt x="135" y="53"/>
                    </a:moveTo>
                    <a:cubicBezTo>
                      <a:pt x="135" y="53"/>
                      <a:pt x="134" y="52"/>
                      <a:pt x="134" y="52"/>
                    </a:cubicBezTo>
                    <a:cubicBezTo>
                      <a:pt x="130" y="50"/>
                      <a:pt x="126" y="48"/>
                      <a:pt x="121" y="47"/>
                    </a:cubicBezTo>
                    <a:cubicBezTo>
                      <a:pt x="112" y="56"/>
                      <a:pt x="112" y="56"/>
                      <a:pt x="112" y="56"/>
                    </a:cubicBezTo>
                    <a:cubicBezTo>
                      <a:pt x="103" y="46"/>
                      <a:pt x="103" y="46"/>
                      <a:pt x="103" y="46"/>
                    </a:cubicBezTo>
                    <a:cubicBezTo>
                      <a:pt x="103" y="46"/>
                      <a:pt x="103" y="46"/>
                      <a:pt x="103" y="46"/>
                    </a:cubicBezTo>
                    <a:cubicBezTo>
                      <a:pt x="99" y="48"/>
                      <a:pt x="95" y="49"/>
                      <a:pt x="91" y="52"/>
                    </a:cubicBezTo>
                    <a:cubicBezTo>
                      <a:pt x="90" y="52"/>
                      <a:pt x="89" y="52"/>
                      <a:pt x="88" y="53"/>
                    </a:cubicBezTo>
                    <a:cubicBezTo>
                      <a:pt x="82" y="56"/>
                      <a:pt x="77" y="57"/>
                      <a:pt x="71" y="55"/>
                    </a:cubicBezTo>
                    <a:cubicBezTo>
                      <a:pt x="52" y="49"/>
                      <a:pt x="34" y="19"/>
                      <a:pt x="29" y="9"/>
                    </a:cubicBezTo>
                    <a:cubicBezTo>
                      <a:pt x="27" y="6"/>
                      <a:pt x="25" y="4"/>
                      <a:pt x="22" y="2"/>
                    </a:cubicBezTo>
                    <a:cubicBezTo>
                      <a:pt x="18" y="1"/>
                      <a:pt x="18" y="1"/>
                      <a:pt x="18" y="1"/>
                    </a:cubicBezTo>
                    <a:cubicBezTo>
                      <a:pt x="16" y="0"/>
                      <a:pt x="13" y="1"/>
                      <a:pt x="10" y="2"/>
                    </a:cubicBezTo>
                    <a:cubicBezTo>
                      <a:pt x="3" y="5"/>
                      <a:pt x="0" y="14"/>
                      <a:pt x="3" y="21"/>
                    </a:cubicBezTo>
                    <a:cubicBezTo>
                      <a:pt x="4" y="23"/>
                      <a:pt x="7" y="29"/>
                      <a:pt x="12" y="36"/>
                    </a:cubicBezTo>
                    <a:cubicBezTo>
                      <a:pt x="16" y="41"/>
                      <a:pt x="16" y="41"/>
                      <a:pt x="16" y="41"/>
                    </a:cubicBezTo>
                    <a:cubicBezTo>
                      <a:pt x="26" y="56"/>
                      <a:pt x="42" y="75"/>
                      <a:pt x="63" y="82"/>
                    </a:cubicBezTo>
                    <a:cubicBezTo>
                      <a:pt x="67" y="83"/>
                      <a:pt x="71" y="84"/>
                      <a:pt x="75" y="84"/>
                    </a:cubicBezTo>
                    <a:cubicBezTo>
                      <a:pt x="75" y="158"/>
                      <a:pt x="75" y="158"/>
                      <a:pt x="75" y="158"/>
                    </a:cubicBezTo>
                    <a:cubicBezTo>
                      <a:pt x="75" y="162"/>
                      <a:pt x="76" y="165"/>
                      <a:pt x="77" y="168"/>
                    </a:cubicBezTo>
                    <a:cubicBezTo>
                      <a:pt x="77" y="169"/>
                      <a:pt x="77" y="170"/>
                      <a:pt x="77" y="170"/>
                    </a:cubicBezTo>
                    <a:cubicBezTo>
                      <a:pt x="77" y="305"/>
                      <a:pt x="77" y="305"/>
                      <a:pt x="77" y="305"/>
                    </a:cubicBezTo>
                    <a:cubicBezTo>
                      <a:pt x="77" y="314"/>
                      <a:pt x="84" y="321"/>
                      <a:pt x="93" y="321"/>
                    </a:cubicBezTo>
                    <a:cubicBezTo>
                      <a:pt x="103" y="321"/>
                      <a:pt x="110" y="314"/>
                      <a:pt x="110" y="305"/>
                    </a:cubicBezTo>
                    <a:cubicBezTo>
                      <a:pt x="110" y="190"/>
                      <a:pt x="110" y="190"/>
                      <a:pt x="110" y="190"/>
                    </a:cubicBezTo>
                    <a:cubicBezTo>
                      <a:pt x="111" y="190"/>
                      <a:pt x="111" y="190"/>
                      <a:pt x="112" y="190"/>
                    </a:cubicBezTo>
                    <a:cubicBezTo>
                      <a:pt x="112" y="190"/>
                      <a:pt x="112" y="190"/>
                      <a:pt x="112" y="190"/>
                    </a:cubicBezTo>
                    <a:cubicBezTo>
                      <a:pt x="112" y="305"/>
                      <a:pt x="112" y="305"/>
                      <a:pt x="112" y="305"/>
                    </a:cubicBezTo>
                    <a:cubicBezTo>
                      <a:pt x="112" y="314"/>
                      <a:pt x="120" y="321"/>
                      <a:pt x="129" y="321"/>
                    </a:cubicBezTo>
                    <a:cubicBezTo>
                      <a:pt x="129" y="321"/>
                      <a:pt x="129" y="321"/>
                      <a:pt x="129" y="321"/>
                    </a:cubicBezTo>
                    <a:cubicBezTo>
                      <a:pt x="138" y="321"/>
                      <a:pt x="146" y="314"/>
                      <a:pt x="146" y="305"/>
                    </a:cubicBezTo>
                    <a:cubicBezTo>
                      <a:pt x="146" y="173"/>
                      <a:pt x="146" y="173"/>
                      <a:pt x="146" y="173"/>
                    </a:cubicBezTo>
                    <a:cubicBezTo>
                      <a:pt x="146" y="174"/>
                      <a:pt x="147" y="175"/>
                      <a:pt x="149" y="175"/>
                    </a:cubicBezTo>
                    <a:cubicBezTo>
                      <a:pt x="151" y="176"/>
                      <a:pt x="153" y="177"/>
                      <a:pt x="155" y="177"/>
                    </a:cubicBezTo>
                    <a:cubicBezTo>
                      <a:pt x="160" y="177"/>
                      <a:pt x="165" y="174"/>
                      <a:pt x="168" y="170"/>
                    </a:cubicBezTo>
                    <a:cubicBezTo>
                      <a:pt x="207" y="97"/>
                      <a:pt x="153" y="64"/>
                      <a:pt x="135" y="53"/>
                    </a:cubicBezTo>
                    <a:close/>
                    <a:moveTo>
                      <a:pt x="112" y="127"/>
                    </a:moveTo>
                    <a:cubicBezTo>
                      <a:pt x="112" y="127"/>
                      <a:pt x="112" y="127"/>
                      <a:pt x="112" y="127"/>
                    </a:cubicBezTo>
                    <a:cubicBezTo>
                      <a:pt x="103" y="115"/>
                      <a:pt x="103" y="115"/>
                      <a:pt x="103" y="115"/>
                    </a:cubicBezTo>
                    <a:cubicBezTo>
                      <a:pt x="112" y="57"/>
                      <a:pt x="112" y="57"/>
                      <a:pt x="112" y="57"/>
                    </a:cubicBezTo>
                    <a:cubicBezTo>
                      <a:pt x="112" y="57"/>
                      <a:pt x="112" y="57"/>
                      <a:pt x="112" y="57"/>
                    </a:cubicBezTo>
                    <a:cubicBezTo>
                      <a:pt x="121" y="115"/>
                      <a:pt x="121" y="115"/>
                      <a:pt x="121" y="115"/>
                    </a:cubicBezTo>
                    <a:lnTo>
                      <a:pt x="112" y="127"/>
                    </a:lnTo>
                    <a:close/>
                    <a:moveTo>
                      <a:pt x="149" y="143"/>
                    </a:moveTo>
                    <a:cubicBezTo>
                      <a:pt x="149" y="103"/>
                      <a:pt x="149" y="103"/>
                      <a:pt x="149" y="103"/>
                    </a:cubicBezTo>
                    <a:cubicBezTo>
                      <a:pt x="154" y="113"/>
                      <a:pt x="156" y="126"/>
                      <a:pt x="149" y="143"/>
                    </a:cubicBezTo>
                    <a:close/>
                    <a:moveTo>
                      <a:pt x="149" y="143"/>
                    </a:moveTo>
                    <a:cubicBezTo>
                      <a:pt x="149" y="143"/>
                      <a:pt x="149" y="143"/>
                      <a:pt x="149" y="143"/>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15"/>
              <p:cNvSpPr>
                <a:spLocks noEditPoints="1"/>
              </p:cNvSpPr>
              <p:nvPr/>
            </p:nvSpPr>
            <p:spPr bwMode="auto">
              <a:xfrm>
                <a:off x="4102100" y="3633788"/>
                <a:ext cx="119063" cy="120650"/>
              </a:xfrm>
              <a:custGeom>
                <a:avLst/>
                <a:gdLst/>
                <a:ahLst/>
                <a:cxnLst>
                  <a:cxn ang="0">
                    <a:pos x="72" y="36"/>
                  </a:cxn>
                  <a:cxn ang="0">
                    <a:pos x="36" y="72"/>
                  </a:cxn>
                  <a:cxn ang="0">
                    <a:pos x="0" y="36"/>
                  </a:cxn>
                  <a:cxn ang="0">
                    <a:pos x="36" y="0"/>
                  </a:cxn>
                  <a:cxn ang="0">
                    <a:pos x="72" y="36"/>
                  </a:cxn>
                  <a:cxn ang="0">
                    <a:pos x="72" y="36"/>
                  </a:cxn>
                  <a:cxn ang="0">
                    <a:pos x="72" y="36"/>
                  </a:cxn>
                </a:cxnLst>
                <a:rect l="0" t="0" r="r" b="b"/>
                <a:pathLst>
                  <a:path w="72" h="72">
                    <a:moveTo>
                      <a:pt x="72" y="36"/>
                    </a:moveTo>
                    <a:cubicBezTo>
                      <a:pt x="72" y="56"/>
                      <a:pt x="56" y="72"/>
                      <a:pt x="36" y="72"/>
                    </a:cubicBezTo>
                    <a:cubicBezTo>
                      <a:pt x="16" y="72"/>
                      <a:pt x="0" y="56"/>
                      <a:pt x="0" y="36"/>
                    </a:cubicBezTo>
                    <a:cubicBezTo>
                      <a:pt x="0" y="16"/>
                      <a:pt x="16" y="0"/>
                      <a:pt x="36" y="0"/>
                    </a:cubicBezTo>
                    <a:cubicBezTo>
                      <a:pt x="56" y="0"/>
                      <a:pt x="72" y="16"/>
                      <a:pt x="72" y="36"/>
                    </a:cubicBezTo>
                    <a:close/>
                    <a:moveTo>
                      <a:pt x="72" y="36"/>
                    </a:moveTo>
                    <a:cubicBezTo>
                      <a:pt x="72" y="36"/>
                      <a:pt x="72" y="36"/>
                      <a:pt x="72" y="36"/>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16"/>
              <p:cNvSpPr>
                <a:spLocks noEditPoints="1"/>
              </p:cNvSpPr>
              <p:nvPr/>
            </p:nvSpPr>
            <p:spPr bwMode="auto">
              <a:xfrm>
                <a:off x="3703638" y="3632200"/>
                <a:ext cx="361950" cy="338137"/>
              </a:xfrm>
              <a:custGeom>
                <a:avLst/>
                <a:gdLst/>
                <a:ahLst/>
                <a:cxnLst>
                  <a:cxn ang="0">
                    <a:pos x="197" y="203"/>
                  </a:cxn>
                  <a:cxn ang="0">
                    <a:pos x="20" y="203"/>
                  </a:cxn>
                  <a:cxn ang="0">
                    <a:pos x="0" y="182"/>
                  </a:cxn>
                  <a:cxn ang="0">
                    <a:pos x="0" y="20"/>
                  </a:cxn>
                  <a:cxn ang="0">
                    <a:pos x="20" y="0"/>
                  </a:cxn>
                  <a:cxn ang="0">
                    <a:pos x="197" y="0"/>
                  </a:cxn>
                  <a:cxn ang="0">
                    <a:pos x="218" y="20"/>
                  </a:cxn>
                  <a:cxn ang="0">
                    <a:pos x="218" y="182"/>
                  </a:cxn>
                  <a:cxn ang="0">
                    <a:pos x="197" y="203"/>
                  </a:cxn>
                  <a:cxn ang="0">
                    <a:pos x="20" y="13"/>
                  </a:cxn>
                  <a:cxn ang="0">
                    <a:pos x="13" y="20"/>
                  </a:cxn>
                  <a:cxn ang="0">
                    <a:pos x="13" y="182"/>
                  </a:cxn>
                  <a:cxn ang="0">
                    <a:pos x="20" y="189"/>
                  </a:cxn>
                  <a:cxn ang="0">
                    <a:pos x="197" y="189"/>
                  </a:cxn>
                  <a:cxn ang="0">
                    <a:pos x="204" y="182"/>
                  </a:cxn>
                  <a:cxn ang="0">
                    <a:pos x="204" y="20"/>
                  </a:cxn>
                  <a:cxn ang="0">
                    <a:pos x="197" y="13"/>
                  </a:cxn>
                  <a:cxn ang="0">
                    <a:pos x="20" y="13"/>
                  </a:cxn>
                  <a:cxn ang="0">
                    <a:pos x="20" y="13"/>
                  </a:cxn>
                  <a:cxn ang="0">
                    <a:pos x="20" y="13"/>
                  </a:cxn>
                </a:cxnLst>
                <a:rect l="0" t="0" r="r" b="b"/>
                <a:pathLst>
                  <a:path w="218" h="203">
                    <a:moveTo>
                      <a:pt x="197" y="203"/>
                    </a:moveTo>
                    <a:cubicBezTo>
                      <a:pt x="20" y="203"/>
                      <a:pt x="20" y="203"/>
                      <a:pt x="20" y="203"/>
                    </a:cubicBezTo>
                    <a:cubicBezTo>
                      <a:pt x="9" y="203"/>
                      <a:pt x="0" y="194"/>
                      <a:pt x="0" y="182"/>
                    </a:cubicBezTo>
                    <a:cubicBezTo>
                      <a:pt x="0" y="20"/>
                      <a:pt x="0" y="20"/>
                      <a:pt x="0" y="20"/>
                    </a:cubicBezTo>
                    <a:cubicBezTo>
                      <a:pt x="0" y="9"/>
                      <a:pt x="9" y="0"/>
                      <a:pt x="20" y="0"/>
                    </a:cubicBezTo>
                    <a:cubicBezTo>
                      <a:pt x="197" y="0"/>
                      <a:pt x="197" y="0"/>
                      <a:pt x="197" y="0"/>
                    </a:cubicBezTo>
                    <a:cubicBezTo>
                      <a:pt x="208" y="0"/>
                      <a:pt x="218" y="9"/>
                      <a:pt x="218" y="20"/>
                    </a:cubicBezTo>
                    <a:cubicBezTo>
                      <a:pt x="218" y="182"/>
                      <a:pt x="218" y="182"/>
                      <a:pt x="218" y="182"/>
                    </a:cubicBezTo>
                    <a:cubicBezTo>
                      <a:pt x="218" y="194"/>
                      <a:pt x="208" y="203"/>
                      <a:pt x="197" y="203"/>
                    </a:cubicBezTo>
                    <a:close/>
                    <a:moveTo>
                      <a:pt x="20" y="13"/>
                    </a:moveTo>
                    <a:cubicBezTo>
                      <a:pt x="16" y="13"/>
                      <a:pt x="13" y="16"/>
                      <a:pt x="13" y="20"/>
                    </a:cubicBezTo>
                    <a:cubicBezTo>
                      <a:pt x="13" y="182"/>
                      <a:pt x="13" y="182"/>
                      <a:pt x="13" y="182"/>
                    </a:cubicBezTo>
                    <a:cubicBezTo>
                      <a:pt x="13" y="186"/>
                      <a:pt x="16" y="189"/>
                      <a:pt x="20" y="189"/>
                    </a:cubicBezTo>
                    <a:cubicBezTo>
                      <a:pt x="197" y="189"/>
                      <a:pt x="197" y="189"/>
                      <a:pt x="197" y="189"/>
                    </a:cubicBezTo>
                    <a:cubicBezTo>
                      <a:pt x="201" y="189"/>
                      <a:pt x="204" y="186"/>
                      <a:pt x="204" y="182"/>
                    </a:cubicBezTo>
                    <a:cubicBezTo>
                      <a:pt x="204" y="20"/>
                      <a:pt x="204" y="20"/>
                      <a:pt x="204" y="20"/>
                    </a:cubicBezTo>
                    <a:cubicBezTo>
                      <a:pt x="204" y="16"/>
                      <a:pt x="201" y="13"/>
                      <a:pt x="197" y="13"/>
                    </a:cubicBezTo>
                    <a:lnTo>
                      <a:pt x="20" y="13"/>
                    </a:lnTo>
                    <a:close/>
                    <a:moveTo>
                      <a:pt x="20" y="13"/>
                    </a:moveTo>
                    <a:cubicBezTo>
                      <a:pt x="20" y="13"/>
                      <a:pt x="20" y="13"/>
                      <a:pt x="20" y="13"/>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17"/>
              <p:cNvSpPr>
                <a:spLocks noEditPoints="1"/>
              </p:cNvSpPr>
              <p:nvPr/>
            </p:nvSpPr>
            <p:spPr bwMode="auto">
              <a:xfrm>
                <a:off x="3743325" y="4003675"/>
                <a:ext cx="96838" cy="93662"/>
              </a:xfrm>
              <a:custGeom>
                <a:avLst/>
                <a:gdLst/>
                <a:ahLst/>
                <a:cxnLst>
                  <a:cxn ang="0">
                    <a:pos x="58" y="29"/>
                  </a:cxn>
                  <a:cxn ang="0">
                    <a:pos x="29" y="57"/>
                  </a:cxn>
                  <a:cxn ang="0">
                    <a:pos x="0" y="29"/>
                  </a:cxn>
                  <a:cxn ang="0">
                    <a:pos x="29" y="0"/>
                  </a:cxn>
                  <a:cxn ang="0">
                    <a:pos x="58" y="29"/>
                  </a:cxn>
                  <a:cxn ang="0">
                    <a:pos x="58" y="29"/>
                  </a:cxn>
                  <a:cxn ang="0">
                    <a:pos x="58" y="29"/>
                  </a:cxn>
                </a:cxnLst>
                <a:rect l="0" t="0" r="r" b="b"/>
                <a:pathLst>
                  <a:path w="58" h="57">
                    <a:moveTo>
                      <a:pt x="58" y="29"/>
                    </a:moveTo>
                    <a:cubicBezTo>
                      <a:pt x="58" y="45"/>
                      <a:pt x="45" y="57"/>
                      <a:pt x="29" y="57"/>
                    </a:cubicBezTo>
                    <a:cubicBezTo>
                      <a:pt x="13" y="57"/>
                      <a:pt x="0" y="45"/>
                      <a:pt x="0" y="29"/>
                    </a:cubicBezTo>
                    <a:cubicBezTo>
                      <a:pt x="0" y="13"/>
                      <a:pt x="13" y="0"/>
                      <a:pt x="29" y="0"/>
                    </a:cubicBezTo>
                    <a:cubicBezTo>
                      <a:pt x="45" y="0"/>
                      <a:pt x="58" y="13"/>
                      <a:pt x="58" y="29"/>
                    </a:cubicBezTo>
                    <a:close/>
                    <a:moveTo>
                      <a:pt x="58" y="29"/>
                    </a:moveTo>
                    <a:cubicBezTo>
                      <a:pt x="58" y="29"/>
                      <a:pt x="58" y="29"/>
                      <a:pt x="58" y="29"/>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18"/>
              <p:cNvSpPr>
                <a:spLocks noEditPoints="1"/>
              </p:cNvSpPr>
              <p:nvPr/>
            </p:nvSpPr>
            <p:spPr bwMode="auto">
              <a:xfrm>
                <a:off x="3695700" y="4100513"/>
                <a:ext cx="192088" cy="106362"/>
              </a:xfrm>
              <a:custGeom>
                <a:avLst/>
                <a:gdLst/>
                <a:ahLst/>
                <a:cxnLst>
                  <a:cxn ang="0">
                    <a:pos x="25" y="64"/>
                  </a:cxn>
                  <a:cxn ang="0">
                    <a:pos x="29" y="44"/>
                  </a:cxn>
                  <a:cxn ang="0">
                    <a:pos x="29" y="64"/>
                  </a:cxn>
                  <a:cxn ang="0">
                    <a:pos x="58" y="64"/>
                  </a:cxn>
                  <a:cxn ang="0">
                    <a:pos x="51" y="54"/>
                  </a:cxn>
                  <a:cxn ang="0">
                    <a:pos x="58" y="8"/>
                  </a:cxn>
                  <a:cxn ang="0">
                    <a:pos x="58" y="8"/>
                  </a:cxn>
                  <a:cxn ang="0">
                    <a:pos x="65" y="54"/>
                  </a:cxn>
                  <a:cxn ang="0">
                    <a:pos x="58" y="64"/>
                  </a:cxn>
                  <a:cxn ang="0">
                    <a:pos x="87" y="64"/>
                  </a:cxn>
                  <a:cxn ang="0">
                    <a:pos x="87" y="44"/>
                  </a:cxn>
                  <a:cxn ang="0">
                    <a:pos x="91" y="64"/>
                  </a:cxn>
                  <a:cxn ang="0">
                    <a:pos x="114" y="64"/>
                  </a:cxn>
                  <a:cxn ang="0">
                    <a:pos x="77" y="5"/>
                  </a:cxn>
                  <a:cxn ang="0">
                    <a:pos x="76" y="5"/>
                  </a:cxn>
                  <a:cxn ang="0">
                    <a:pos x="65" y="0"/>
                  </a:cxn>
                  <a:cxn ang="0">
                    <a:pos x="58" y="7"/>
                  </a:cxn>
                  <a:cxn ang="0">
                    <a:pos x="51" y="0"/>
                  </a:cxn>
                  <a:cxn ang="0">
                    <a:pos x="51" y="0"/>
                  </a:cxn>
                  <a:cxn ang="0">
                    <a:pos x="40" y="5"/>
                  </a:cxn>
                  <a:cxn ang="0">
                    <a:pos x="39" y="5"/>
                  </a:cxn>
                  <a:cxn ang="0">
                    <a:pos x="2" y="64"/>
                  </a:cxn>
                  <a:cxn ang="0">
                    <a:pos x="25" y="64"/>
                  </a:cxn>
                  <a:cxn ang="0">
                    <a:pos x="25" y="64"/>
                  </a:cxn>
                  <a:cxn ang="0">
                    <a:pos x="25" y="64"/>
                  </a:cxn>
                </a:cxnLst>
                <a:rect l="0" t="0" r="r" b="b"/>
                <a:pathLst>
                  <a:path w="116" h="64">
                    <a:moveTo>
                      <a:pt x="25" y="64"/>
                    </a:moveTo>
                    <a:cubicBezTo>
                      <a:pt x="24" y="56"/>
                      <a:pt x="26" y="49"/>
                      <a:pt x="29" y="44"/>
                    </a:cubicBezTo>
                    <a:cubicBezTo>
                      <a:pt x="29" y="64"/>
                      <a:pt x="29" y="64"/>
                      <a:pt x="29" y="64"/>
                    </a:cubicBezTo>
                    <a:cubicBezTo>
                      <a:pt x="58" y="64"/>
                      <a:pt x="58" y="64"/>
                      <a:pt x="58" y="64"/>
                    </a:cubicBezTo>
                    <a:cubicBezTo>
                      <a:pt x="51" y="54"/>
                      <a:pt x="51" y="54"/>
                      <a:pt x="51" y="54"/>
                    </a:cubicBezTo>
                    <a:cubicBezTo>
                      <a:pt x="58" y="8"/>
                      <a:pt x="58" y="8"/>
                      <a:pt x="58" y="8"/>
                    </a:cubicBezTo>
                    <a:cubicBezTo>
                      <a:pt x="58" y="8"/>
                      <a:pt x="58" y="8"/>
                      <a:pt x="58" y="8"/>
                    </a:cubicBezTo>
                    <a:cubicBezTo>
                      <a:pt x="65" y="54"/>
                      <a:pt x="65" y="54"/>
                      <a:pt x="65" y="54"/>
                    </a:cubicBezTo>
                    <a:cubicBezTo>
                      <a:pt x="58" y="64"/>
                      <a:pt x="58" y="64"/>
                      <a:pt x="58" y="64"/>
                    </a:cubicBezTo>
                    <a:cubicBezTo>
                      <a:pt x="87" y="64"/>
                      <a:pt x="87" y="64"/>
                      <a:pt x="87" y="64"/>
                    </a:cubicBezTo>
                    <a:cubicBezTo>
                      <a:pt x="87" y="44"/>
                      <a:pt x="87" y="44"/>
                      <a:pt x="87" y="44"/>
                    </a:cubicBezTo>
                    <a:cubicBezTo>
                      <a:pt x="90" y="49"/>
                      <a:pt x="92" y="56"/>
                      <a:pt x="91" y="64"/>
                    </a:cubicBezTo>
                    <a:cubicBezTo>
                      <a:pt x="114" y="64"/>
                      <a:pt x="114" y="64"/>
                      <a:pt x="114" y="64"/>
                    </a:cubicBezTo>
                    <a:cubicBezTo>
                      <a:pt x="116" y="29"/>
                      <a:pt x="88" y="12"/>
                      <a:pt x="77" y="5"/>
                    </a:cubicBezTo>
                    <a:cubicBezTo>
                      <a:pt x="77" y="5"/>
                      <a:pt x="76" y="5"/>
                      <a:pt x="76" y="5"/>
                    </a:cubicBezTo>
                    <a:cubicBezTo>
                      <a:pt x="72" y="2"/>
                      <a:pt x="69" y="1"/>
                      <a:pt x="65" y="0"/>
                    </a:cubicBezTo>
                    <a:cubicBezTo>
                      <a:pt x="58" y="7"/>
                      <a:pt x="58" y="7"/>
                      <a:pt x="58" y="7"/>
                    </a:cubicBezTo>
                    <a:cubicBezTo>
                      <a:pt x="51" y="0"/>
                      <a:pt x="51" y="0"/>
                      <a:pt x="51" y="0"/>
                    </a:cubicBezTo>
                    <a:cubicBezTo>
                      <a:pt x="51" y="0"/>
                      <a:pt x="51" y="0"/>
                      <a:pt x="51" y="0"/>
                    </a:cubicBezTo>
                    <a:cubicBezTo>
                      <a:pt x="47" y="1"/>
                      <a:pt x="44" y="2"/>
                      <a:pt x="40" y="5"/>
                    </a:cubicBezTo>
                    <a:cubicBezTo>
                      <a:pt x="40" y="5"/>
                      <a:pt x="39" y="5"/>
                      <a:pt x="39" y="5"/>
                    </a:cubicBezTo>
                    <a:cubicBezTo>
                      <a:pt x="28" y="12"/>
                      <a:pt x="0" y="29"/>
                      <a:pt x="2" y="64"/>
                    </a:cubicBezTo>
                    <a:lnTo>
                      <a:pt x="25" y="64"/>
                    </a:lnTo>
                    <a:close/>
                    <a:moveTo>
                      <a:pt x="25" y="64"/>
                    </a:moveTo>
                    <a:cubicBezTo>
                      <a:pt x="25" y="64"/>
                      <a:pt x="25" y="64"/>
                      <a:pt x="25" y="64"/>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5" name="Freeform 19"/>
              <p:cNvSpPr>
                <a:spLocks noEditPoints="1"/>
              </p:cNvSpPr>
              <p:nvPr/>
            </p:nvSpPr>
            <p:spPr bwMode="auto">
              <a:xfrm>
                <a:off x="3929063" y="4003675"/>
                <a:ext cx="93663" cy="93662"/>
              </a:xfrm>
              <a:custGeom>
                <a:avLst/>
                <a:gdLst/>
                <a:ahLst/>
                <a:cxnLst>
                  <a:cxn ang="0">
                    <a:pos x="57" y="29"/>
                  </a:cxn>
                  <a:cxn ang="0">
                    <a:pos x="28" y="57"/>
                  </a:cxn>
                  <a:cxn ang="0">
                    <a:pos x="0" y="29"/>
                  </a:cxn>
                  <a:cxn ang="0">
                    <a:pos x="28" y="0"/>
                  </a:cxn>
                  <a:cxn ang="0">
                    <a:pos x="57" y="29"/>
                  </a:cxn>
                  <a:cxn ang="0">
                    <a:pos x="57" y="29"/>
                  </a:cxn>
                  <a:cxn ang="0">
                    <a:pos x="57" y="29"/>
                  </a:cxn>
                </a:cxnLst>
                <a:rect l="0" t="0" r="r" b="b"/>
                <a:pathLst>
                  <a:path w="57" h="57">
                    <a:moveTo>
                      <a:pt x="57" y="29"/>
                    </a:moveTo>
                    <a:cubicBezTo>
                      <a:pt x="57" y="45"/>
                      <a:pt x="44" y="57"/>
                      <a:pt x="28" y="57"/>
                    </a:cubicBezTo>
                    <a:cubicBezTo>
                      <a:pt x="13" y="57"/>
                      <a:pt x="0" y="45"/>
                      <a:pt x="0" y="29"/>
                    </a:cubicBezTo>
                    <a:cubicBezTo>
                      <a:pt x="0" y="13"/>
                      <a:pt x="13" y="0"/>
                      <a:pt x="28" y="0"/>
                    </a:cubicBezTo>
                    <a:cubicBezTo>
                      <a:pt x="44" y="0"/>
                      <a:pt x="57" y="13"/>
                      <a:pt x="57" y="29"/>
                    </a:cubicBezTo>
                    <a:close/>
                    <a:moveTo>
                      <a:pt x="57" y="29"/>
                    </a:moveTo>
                    <a:cubicBezTo>
                      <a:pt x="57" y="29"/>
                      <a:pt x="57" y="29"/>
                      <a:pt x="57" y="29"/>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 name="Freeform 20"/>
              <p:cNvSpPr>
                <a:spLocks noEditPoints="1"/>
              </p:cNvSpPr>
              <p:nvPr/>
            </p:nvSpPr>
            <p:spPr bwMode="auto">
              <a:xfrm>
                <a:off x="3879850" y="4100513"/>
                <a:ext cx="192088" cy="106362"/>
              </a:xfrm>
              <a:custGeom>
                <a:avLst/>
                <a:gdLst/>
                <a:ahLst/>
                <a:cxnLst>
                  <a:cxn ang="0">
                    <a:pos x="25" y="64"/>
                  </a:cxn>
                  <a:cxn ang="0">
                    <a:pos x="29" y="44"/>
                  </a:cxn>
                  <a:cxn ang="0">
                    <a:pos x="29" y="64"/>
                  </a:cxn>
                  <a:cxn ang="0">
                    <a:pos x="58" y="64"/>
                  </a:cxn>
                  <a:cxn ang="0">
                    <a:pos x="51" y="54"/>
                  </a:cxn>
                  <a:cxn ang="0">
                    <a:pos x="58" y="8"/>
                  </a:cxn>
                  <a:cxn ang="0">
                    <a:pos x="58" y="8"/>
                  </a:cxn>
                  <a:cxn ang="0">
                    <a:pos x="65" y="54"/>
                  </a:cxn>
                  <a:cxn ang="0">
                    <a:pos x="59" y="64"/>
                  </a:cxn>
                  <a:cxn ang="0">
                    <a:pos x="88" y="64"/>
                  </a:cxn>
                  <a:cxn ang="0">
                    <a:pos x="88" y="44"/>
                  </a:cxn>
                  <a:cxn ang="0">
                    <a:pos x="92" y="64"/>
                  </a:cxn>
                  <a:cxn ang="0">
                    <a:pos x="114" y="64"/>
                  </a:cxn>
                  <a:cxn ang="0">
                    <a:pos x="77" y="5"/>
                  </a:cxn>
                  <a:cxn ang="0">
                    <a:pos x="76" y="5"/>
                  </a:cxn>
                  <a:cxn ang="0">
                    <a:pos x="66" y="0"/>
                  </a:cxn>
                  <a:cxn ang="0">
                    <a:pos x="58" y="7"/>
                  </a:cxn>
                  <a:cxn ang="0">
                    <a:pos x="52" y="0"/>
                  </a:cxn>
                  <a:cxn ang="0">
                    <a:pos x="51" y="0"/>
                  </a:cxn>
                  <a:cxn ang="0">
                    <a:pos x="41" y="5"/>
                  </a:cxn>
                  <a:cxn ang="0">
                    <a:pos x="39" y="5"/>
                  </a:cxn>
                  <a:cxn ang="0">
                    <a:pos x="3" y="64"/>
                  </a:cxn>
                  <a:cxn ang="0">
                    <a:pos x="25" y="64"/>
                  </a:cxn>
                  <a:cxn ang="0">
                    <a:pos x="25" y="64"/>
                  </a:cxn>
                  <a:cxn ang="0">
                    <a:pos x="25" y="64"/>
                  </a:cxn>
                </a:cxnLst>
                <a:rect l="0" t="0" r="r" b="b"/>
                <a:pathLst>
                  <a:path w="116" h="64">
                    <a:moveTo>
                      <a:pt x="25" y="64"/>
                    </a:moveTo>
                    <a:cubicBezTo>
                      <a:pt x="24" y="56"/>
                      <a:pt x="26" y="49"/>
                      <a:pt x="29" y="44"/>
                    </a:cubicBezTo>
                    <a:cubicBezTo>
                      <a:pt x="29" y="64"/>
                      <a:pt x="29" y="64"/>
                      <a:pt x="29" y="64"/>
                    </a:cubicBezTo>
                    <a:cubicBezTo>
                      <a:pt x="58" y="64"/>
                      <a:pt x="58" y="64"/>
                      <a:pt x="58" y="64"/>
                    </a:cubicBezTo>
                    <a:cubicBezTo>
                      <a:pt x="51" y="54"/>
                      <a:pt x="51" y="54"/>
                      <a:pt x="51" y="54"/>
                    </a:cubicBezTo>
                    <a:cubicBezTo>
                      <a:pt x="58" y="8"/>
                      <a:pt x="58" y="8"/>
                      <a:pt x="58" y="8"/>
                    </a:cubicBezTo>
                    <a:cubicBezTo>
                      <a:pt x="58" y="8"/>
                      <a:pt x="58" y="8"/>
                      <a:pt x="58" y="8"/>
                    </a:cubicBezTo>
                    <a:cubicBezTo>
                      <a:pt x="65" y="54"/>
                      <a:pt x="65" y="54"/>
                      <a:pt x="65" y="54"/>
                    </a:cubicBezTo>
                    <a:cubicBezTo>
                      <a:pt x="59" y="64"/>
                      <a:pt x="59" y="64"/>
                      <a:pt x="59" y="64"/>
                    </a:cubicBezTo>
                    <a:cubicBezTo>
                      <a:pt x="88" y="64"/>
                      <a:pt x="88" y="64"/>
                      <a:pt x="88" y="64"/>
                    </a:cubicBezTo>
                    <a:cubicBezTo>
                      <a:pt x="88" y="44"/>
                      <a:pt x="88" y="44"/>
                      <a:pt x="88" y="44"/>
                    </a:cubicBezTo>
                    <a:cubicBezTo>
                      <a:pt x="91" y="49"/>
                      <a:pt x="92" y="56"/>
                      <a:pt x="92" y="64"/>
                    </a:cubicBezTo>
                    <a:cubicBezTo>
                      <a:pt x="114" y="64"/>
                      <a:pt x="114" y="64"/>
                      <a:pt x="114" y="64"/>
                    </a:cubicBezTo>
                    <a:cubicBezTo>
                      <a:pt x="116" y="29"/>
                      <a:pt x="88" y="12"/>
                      <a:pt x="77" y="5"/>
                    </a:cubicBezTo>
                    <a:cubicBezTo>
                      <a:pt x="77" y="5"/>
                      <a:pt x="76" y="5"/>
                      <a:pt x="76" y="5"/>
                    </a:cubicBezTo>
                    <a:cubicBezTo>
                      <a:pt x="73" y="2"/>
                      <a:pt x="69" y="1"/>
                      <a:pt x="66" y="0"/>
                    </a:cubicBezTo>
                    <a:cubicBezTo>
                      <a:pt x="58" y="7"/>
                      <a:pt x="58" y="7"/>
                      <a:pt x="58" y="7"/>
                    </a:cubicBezTo>
                    <a:cubicBezTo>
                      <a:pt x="52" y="0"/>
                      <a:pt x="52" y="0"/>
                      <a:pt x="52" y="0"/>
                    </a:cubicBezTo>
                    <a:cubicBezTo>
                      <a:pt x="51" y="0"/>
                      <a:pt x="51" y="0"/>
                      <a:pt x="51" y="0"/>
                    </a:cubicBezTo>
                    <a:cubicBezTo>
                      <a:pt x="48" y="1"/>
                      <a:pt x="44" y="2"/>
                      <a:pt x="41" y="5"/>
                    </a:cubicBezTo>
                    <a:cubicBezTo>
                      <a:pt x="40" y="5"/>
                      <a:pt x="40" y="5"/>
                      <a:pt x="39" y="5"/>
                    </a:cubicBezTo>
                    <a:cubicBezTo>
                      <a:pt x="28" y="12"/>
                      <a:pt x="0" y="29"/>
                      <a:pt x="3" y="64"/>
                    </a:cubicBezTo>
                    <a:lnTo>
                      <a:pt x="25" y="64"/>
                    </a:lnTo>
                    <a:close/>
                    <a:moveTo>
                      <a:pt x="25" y="64"/>
                    </a:moveTo>
                    <a:cubicBezTo>
                      <a:pt x="25" y="64"/>
                      <a:pt x="25" y="64"/>
                      <a:pt x="25" y="64"/>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Rectangle 21"/>
              <p:cNvSpPr>
                <a:spLocks noChangeArrowheads="1"/>
              </p:cNvSpPr>
              <p:nvPr/>
            </p:nvSpPr>
            <p:spPr bwMode="auto">
              <a:xfrm>
                <a:off x="3681413" y="4222750"/>
                <a:ext cx="542925" cy="66675"/>
              </a:xfrm>
              <a:prstGeom prst="rect">
                <a:avLst/>
              </a:prstGeom>
              <a:grp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22"/>
              <p:cNvSpPr>
                <a:spLocks noEditPoints="1"/>
              </p:cNvSpPr>
              <p:nvPr/>
            </p:nvSpPr>
            <p:spPr bwMode="auto">
              <a:xfrm>
                <a:off x="3795713" y="3709988"/>
                <a:ext cx="177800" cy="179387"/>
              </a:xfrm>
              <a:custGeom>
                <a:avLst/>
                <a:gdLst/>
                <a:ahLst/>
                <a:cxnLst>
                  <a:cxn ang="0">
                    <a:pos x="103" y="61"/>
                  </a:cxn>
                  <a:cxn ang="0">
                    <a:pos x="97" y="59"/>
                  </a:cxn>
                  <a:cxn ang="0">
                    <a:pos x="97" y="46"/>
                  </a:cxn>
                  <a:cxn ang="0">
                    <a:pos x="102" y="44"/>
                  </a:cxn>
                  <a:cxn ang="0">
                    <a:pos x="105" y="35"/>
                  </a:cxn>
                  <a:cxn ang="0">
                    <a:pos x="102" y="28"/>
                  </a:cxn>
                  <a:cxn ang="0">
                    <a:pos x="93" y="24"/>
                  </a:cxn>
                  <a:cxn ang="0">
                    <a:pos x="88" y="27"/>
                  </a:cxn>
                  <a:cxn ang="0">
                    <a:pos x="78" y="18"/>
                  </a:cxn>
                  <a:cxn ang="0">
                    <a:pos x="81" y="13"/>
                  </a:cxn>
                  <a:cxn ang="0">
                    <a:pos x="76" y="4"/>
                  </a:cxn>
                  <a:cxn ang="0">
                    <a:pos x="69" y="1"/>
                  </a:cxn>
                  <a:cxn ang="0">
                    <a:pos x="60" y="5"/>
                  </a:cxn>
                  <a:cxn ang="0">
                    <a:pos x="58" y="11"/>
                  </a:cxn>
                  <a:cxn ang="0">
                    <a:pos x="46" y="11"/>
                  </a:cxn>
                  <a:cxn ang="0">
                    <a:pos x="43" y="6"/>
                  </a:cxn>
                  <a:cxn ang="0">
                    <a:pos x="34" y="3"/>
                  </a:cxn>
                  <a:cxn ang="0">
                    <a:pos x="27" y="6"/>
                  </a:cxn>
                  <a:cxn ang="0">
                    <a:pos x="24" y="15"/>
                  </a:cxn>
                  <a:cxn ang="0">
                    <a:pos x="26" y="20"/>
                  </a:cxn>
                  <a:cxn ang="0">
                    <a:pos x="18" y="30"/>
                  </a:cxn>
                  <a:cxn ang="0">
                    <a:pos x="12" y="28"/>
                  </a:cxn>
                  <a:cxn ang="0">
                    <a:pos x="3" y="32"/>
                  </a:cxn>
                  <a:cxn ang="0">
                    <a:pos x="1" y="39"/>
                  </a:cxn>
                  <a:cxn ang="0">
                    <a:pos x="1" y="44"/>
                  </a:cxn>
                  <a:cxn ang="0">
                    <a:pos x="5" y="48"/>
                  </a:cxn>
                  <a:cxn ang="0">
                    <a:pos x="10" y="50"/>
                  </a:cxn>
                  <a:cxn ang="0">
                    <a:pos x="11" y="62"/>
                  </a:cxn>
                  <a:cxn ang="0">
                    <a:pos x="5" y="65"/>
                  </a:cxn>
                  <a:cxn ang="0">
                    <a:pos x="2" y="74"/>
                  </a:cxn>
                  <a:cxn ang="0">
                    <a:pos x="5" y="81"/>
                  </a:cxn>
                  <a:cxn ang="0">
                    <a:pos x="14" y="84"/>
                  </a:cxn>
                  <a:cxn ang="0">
                    <a:pos x="20" y="82"/>
                  </a:cxn>
                  <a:cxn ang="0">
                    <a:pos x="29" y="90"/>
                  </a:cxn>
                  <a:cxn ang="0">
                    <a:pos x="27" y="96"/>
                  </a:cxn>
                  <a:cxn ang="0">
                    <a:pos x="27" y="101"/>
                  </a:cxn>
                  <a:cxn ang="0">
                    <a:pos x="31" y="105"/>
                  </a:cxn>
                  <a:cxn ang="0">
                    <a:pos x="38" y="107"/>
                  </a:cxn>
                  <a:cxn ang="0">
                    <a:pos x="43" y="107"/>
                  </a:cxn>
                  <a:cxn ang="0">
                    <a:pos x="47" y="103"/>
                  </a:cxn>
                  <a:cxn ang="0">
                    <a:pos x="49" y="98"/>
                  </a:cxn>
                  <a:cxn ang="0">
                    <a:pos x="62" y="97"/>
                  </a:cxn>
                  <a:cxn ang="0">
                    <a:pos x="64" y="103"/>
                  </a:cxn>
                  <a:cxn ang="0">
                    <a:pos x="73" y="106"/>
                  </a:cxn>
                  <a:cxn ang="0">
                    <a:pos x="80" y="103"/>
                  </a:cxn>
                  <a:cxn ang="0">
                    <a:pos x="84" y="94"/>
                  </a:cxn>
                  <a:cxn ang="0">
                    <a:pos x="81" y="88"/>
                  </a:cxn>
                  <a:cxn ang="0">
                    <a:pos x="90" y="79"/>
                  </a:cxn>
                  <a:cxn ang="0">
                    <a:pos x="95" y="81"/>
                  </a:cxn>
                  <a:cxn ang="0">
                    <a:pos x="101" y="81"/>
                  </a:cxn>
                  <a:cxn ang="0">
                    <a:pos x="104" y="77"/>
                  </a:cxn>
                  <a:cxn ang="0">
                    <a:pos x="107" y="70"/>
                  </a:cxn>
                  <a:cxn ang="0">
                    <a:pos x="103" y="61"/>
                  </a:cxn>
                  <a:cxn ang="0">
                    <a:pos x="65" y="79"/>
                  </a:cxn>
                  <a:cxn ang="0">
                    <a:pos x="54" y="81"/>
                  </a:cxn>
                  <a:cxn ang="0">
                    <a:pos x="29" y="66"/>
                  </a:cxn>
                  <a:cxn ang="0">
                    <a:pos x="42" y="30"/>
                  </a:cxn>
                  <a:cxn ang="0">
                    <a:pos x="54" y="27"/>
                  </a:cxn>
                  <a:cxn ang="0">
                    <a:pos x="78" y="43"/>
                  </a:cxn>
                  <a:cxn ang="0">
                    <a:pos x="65" y="79"/>
                  </a:cxn>
                  <a:cxn ang="0">
                    <a:pos x="65" y="79"/>
                  </a:cxn>
                  <a:cxn ang="0">
                    <a:pos x="65" y="79"/>
                  </a:cxn>
                </a:cxnLst>
                <a:rect l="0" t="0" r="r" b="b"/>
                <a:pathLst>
                  <a:path w="108" h="108">
                    <a:moveTo>
                      <a:pt x="103" y="61"/>
                    </a:moveTo>
                    <a:cubicBezTo>
                      <a:pt x="97" y="59"/>
                      <a:pt x="97" y="59"/>
                      <a:pt x="97" y="59"/>
                    </a:cubicBezTo>
                    <a:cubicBezTo>
                      <a:pt x="98" y="55"/>
                      <a:pt x="97" y="51"/>
                      <a:pt x="97" y="46"/>
                    </a:cubicBezTo>
                    <a:cubicBezTo>
                      <a:pt x="102" y="44"/>
                      <a:pt x="102" y="44"/>
                      <a:pt x="102" y="44"/>
                    </a:cubicBezTo>
                    <a:cubicBezTo>
                      <a:pt x="106" y="42"/>
                      <a:pt x="107" y="38"/>
                      <a:pt x="105" y="35"/>
                    </a:cubicBezTo>
                    <a:cubicBezTo>
                      <a:pt x="102" y="28"/>
                      <a:pt x="102" y="28"/>
                      <a:pt x="102" y="28"/>
                    </a:cubicBezTo>
                    <a:cubicBezTo>
                      <a:pt x="101" y="24"/>
                      <a:pt x="97" y="23"/>
                      <a:pt x="93" y="24"/>
                    </a:cubicBezTo>
                    <a:cubicBezTo>
                      <a:pt x="88" y="27"/>
                      <a:pt x="88" y="27"/>
                      <a:pt x="88" y="27"/>
                    </a:cubicBezTo>
                    <a:cubicBezTo>
                      <a:pt x="85" y="24"/>
                      <a:pt x="82" y="21"/>
                      <a:pt x="78" y="18"/>
                    </a:cubicBezTo>
                    <a:cubicBezTo>
                      <a:pt x="81" y="13"/>
                      <a:pt x="81" y="13"/>
                      <a:pt x="81" y="13"/>
                    </a:cubicBezTo>
                    <a:cubicBezTo>
                      <a:pt x="82" y="9"/>
                      <a:pt x="80" y="5"/>
                      <a:pt x="76" y="4"/>
                    </a:cubicBezTo>
                    <a:cubicBezTo>
                      <a:pt x="69" y="1"/>
                      <a:pt x="69" y="1"/>
                      <a:pt x="69" y="1"/>
                    </a:cubicBezTo>
                    <a:cubicBezTo>
                      <a:pt x="66" y="0"/>
                      <a:pt x="62" y="2"/>
                      <a:pt x="60" y="5"/>
                    </a:cubicBezTo>
                    <a:cubicBezTo>
                      <a:pt x="58" y="11"/>
                      <a:pt x="58" y="11"/>
                      <a:pt x="58" y="11"/>
                    </a:cubicBezTo>
                    <a:cubicBezTo>
                      <a:pt x="54" y="10"/>
                      <a:pt x="50" y="11"/>
                      <a:pt x="46" y="11"/>
                    </a:cubicBezTo>
                    <a:cubicBezTo>
                      <a:pt x="43" y="6"/>
                      <a:pt x="43" y="6"/>
                      <a:pt x="43" y="6"/>
                    </a:cubicBezTo>
                    <a:cubicBezTo>
                      <a:pt x="42" y="2"/>
                      <a:pt x="38" y="1"/>
                      <a:pt x="34" y="3"/>
                    </a:cubicBezTo>
                    <a:cubicBezTo>
                      <a:pt x="27" y="6"/>
                      <a:pt x="27" y="6"/>
                      <a:pt x="27" y="6"/>
                    </a:cubicBezTo>
                    <a:cubicBezTo>
                      <a:pt x="24" y="7"/>
                      <a:pt x="22" y="11"/>
                      <a:pt x="24" y="15"/>
                    </a:cubicBezTo>
                    <a:cubicBezTo>
                      <a:pt x="26" y="20"/>
                      <a:pt x="26" y="20"/>
                      <a:pt x="26" y="20"/>
                    </a:cubicBezTo>
                    <a:cubicBezTo>
                      <a:pt x="23" y="23"/>
                      <a:pt x="20" y="26"/>
                      <a:pt x="18" y="30"/>
                    </a:cubicBezTo>
                    <a:cubicBezTo>
                      <a:pt x="12" y="28"/>
                      <a:pt x="12" y="28"/>
                      <a:pt x="12" y="28"/>
                    </a:cubicBezTo>
                    <a:cubicBezTo>
                      <a:pt x="9" y="26"/>
                      <a:pt x="4" y="28"/>
                      <a:pt x="3" y="32"/>
                    </a:cubicBezTo>
                    <a:cubicBezTo>
                      <a:pt x="1" y="39"/>
                      <a:pt x="1" y="39"/>
                      <a:pt x="1" y="39"/>
                    </a:cubicBezTo>
                    <a:cubicBezTo>
                      <a:pt x="0" y="41"/>
                      <a:pt x="0" y="42"/>
                      <a:pt x="1" y="44"/>
                    </a:cubicBezTo>
                    <a:cubicBezTo>
                      <a:pt x="2" y="46"/>
                      <a:pt x="3" y="47"/>
                      <a:pt x="5" y="48"/>
                    </a:cubicBezTo>
                    <a:cubicBezTo>
                      <a:pt x="10" y="50"/>
                      <a:pt x="10" y="50"/>
                      <a:pt x="10" y="50"/>
                    </a:cubicBezTo>
                    <a:cubicBezTo>
                      <a:pt x="10" y="54"/>
                      <a:pt x="10" y="58"/>
                      <a:pt x="11" y="62"/>
                    </a:cubicBezTo>
                    <a:cubicBezTo>
                      <a:pt x="5" y="65"/>
                      <a:pt x="5" y="65"/>
                      <a:pt x="5" y="65"/>
                    </a:cubicBezTo>
                    <a:cubicBezTo>
                      <a:pt x="2" y="66"/>
                      <a:pt x="0" y="71"/>
                      <a:pt x="2" y="74"/>
                    </a:cubicBezTo>
                    <a:cubicBezTo>
                      <a:pt x="5" y="81"/>
                      <a:pt x="5" y="81"/>
                      <a:pt x="5" y="81"/>
                    </a:cubicBezTo>
                    <a:cubicBezTo>
                      <a:pt x="7" y="84"/>
                      <a:pt x="11" y="86"/>
                      <a:pt x="14" y="84"/>
                    </a:cubicBezTo>
                    <a:cubicBezTo>
                      <a:pt x="20" y="82"/>
                      <a:pt x="20" y="82"/>
                      <a:pt x="20" y="82"/>
                    </a:cubicBezTo>
                    <a:cubicBezTo>
                      <a:pt x="22" y="85"/>
                      <a:pt x="26" y="88"/>
                      <a:pt x="29" y="90"/>
                    </a:cubicBezTo>
                    <a:cubicBezTo>
                      <a:pt x="27" y="96"/>
                      <a:pt x="27" y="96"/>
                      <a:pt x="27" y="96"/>
                    </a:cubicBezTo>
                    <a:cubicBezTo>
                      <a:pt x="26" y="98"/>
                      <a:pt x="26" y="100"/>
                      <a:pt x="27" y="101"/>
                    </a:cubicBezTo>
                    <a:cubicBezTo>
                      <a:pt x="28" y="103"/>
                      <a:pt x="29" y="104"/>
                      <a:pt x="31" y="105"/>
                    </a:cubicBezTo>
                    <a:cubicBezTo>
                      <a:pt x="38" y="107"/>
                      <a:pt x="38" y="107"/>
                      <a:pt x="38" y="107"/>
                    </a:cubicBezTo>
                    <a:cubicBezTo>
                      <a:pt x="40" y="108"/>
                      <a:pt x="42" y="108"/>
                      <a:pt x="43" y="107"/>
                    </a:cubicBezTo>
                    <a:cubicBezTo>
                      <a:pt x="45" y="107"/>
                      <a:pt x="46" y="105"/>
                      <a:pt x="47" y="103"/>
                    </a:cubicBezTo>
                    <a:cubicBezTo>
                      <a:pt x="49" y="98"/>
                      <a:pt x="49" y="98"/>
                      <a:pt x="49" y="98"/>
                    </a:cubicBezTo>
                    <a:cubicBezTo>
                      <a:pt x="53" y="98"/>
                      <a:pt x="57" y="98"/>
                      <a:pt x="62" y="97"/>
                    </a:cubicBezTo>
                    <a:cubicBezTo>
                      <a:pt x="64" y="103"/>
                      <a:pt x="64" y="103"/>
                      <a:pt x="64" y="103"/>
                    </a:cubicBezTo>
                    <a:cubicBezTo>
                      <a:pt x="66" y="106"/>
                      <a:pt x="70" y="108"/>
                      <a:pt x="73" y="106"/>
                    </a:cubicBezTo>
                    <a:cubicBezTo>
                      <a:pt x="80" y="103"/>
                      <a:pt x="80" y="103"/>
                      <a:pt x="80" y="103"/>
                    </a:cubicBezTo>
                    <a:cubicBezTo>
                      <a:pt x="84" y="101"/>
                      <a:pt x="85" y="97"/>
                      <a:pt x="84" y="94"/>
                    </a:cubicBezTo>
                    <a:cubicBezTo>
                      <a:pt x="81" y="88"/>
                      <a:pt x="81" y="88"/>
                      <a:pt x="81" y="88"/>
                    </a:cubicBezTo>
                    <a:cubicBezTo>
                      <a:pt x="84" y="86"/>
                      <a:pt x="87" y="82"/>
                      <a:pt x="90" y="79"/>
                    </a:cubicBezTo>
                    <a:cubicBezTo>
                      <a:pt x="95" y="81"/>
                      <a:pt x="95" y="81"/>
                      <a:pt x="95" y="81"/>
                    </a:cubicBezTo>
                    <a:cubicBezTo>
                      <a:pt x="97" y="82"/>
                      <a:pt x="99" y="82"/>
                      <a:pt x="101" y="81"/>
                    </a:cubicBezTo>
                    <a:cubicBezTo>
                      <a:pt x="102" y="80"/>
                      <a:pt x="104" y="79"/>
                      <a:pt x="104" y="77"/>
                    </a:cubicBezTo>
                    <a:cubicBezTo>
                      <a:pt x="107" y="70"/>
                      <a:pt x="107" y="70"/>
                      <a:pt x="107" y="70"/>
                    </a:cubicBezTo>
                    <a:cubicBezTo>
                      <a:pt x="108" y="66"/>
                      <a:pt x="106" y="62"/>
                      <a:pt x="103" y="61"/>
                    </a:cubicBezTo>
                    <a:close/>
                    <a:moveTo>
                      <a:pt x="65" y="79"/>
                    </a:moveTo>
                    <a:cubicBezTo>
                      <a:pt x="61" y="81"/>
                      <a:pt x="58" y="81"/>
                      <a:pt x="54" y="81"/>
                    </a:cubicBezTo>
                    <a:cubicBezTo>
                      <a:pt x="43" y="81"/>
                      <a:pt x="33" y="75"/>
                      <a:pt x="29" y="66"/>
                    </a:cubicBezTo>
                    <a:cubicBezTo>
                      <a:pt x="23" y="52"/>
                      <a:pt x="29" y="36"/>
                      <a:pt x="42" y="30"/>
                    </a:cubicBezTo>
                    <a:cubicBezTo>
                      <a:pt x="46" y="28"/>
                      <a:pt x="50" y="27"/>
                      <a:pt x="54" y="27"/>
                    </a:cubicBezTo>
                    <a:cubicBezTo>
                      <a:pt x="64" y="27"/>
                      <a:pt x="74" y="33"/>
                      <a:pt x="78" y="43"/>
                    </a:cubicBezTo>
                    <a:cubicBezTo>
                      <a:pt x="85" y="57"/>
                      <a:pt x="79" y="73"/>
                      <a:pt x="65" y="79"/>
                    </a:cubicBezTo>
                    <a:close/>
                    <a:moveTo>
                      <a:pt x="65" y="79"/>
                    </a:moveTo>
                    <a:cubicBezTo>
                      <a:pt x="65" y="79"/>
                      <a:pt x="65" y="79"/>
                      <a:pt x="65" y="79"/>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9" name="原创设计师QQ：598969553           _26"/>
            <p:cNvSpPr/>
            <p:nvPr/>
          </p:nvSpPr>
          <p:spPr>
            <a:xfrm>
              <a:off x="1889161" y="3288691"/>
              <a:ext cx="2556151" cy="752514"/>
            </a:xfrm>
            <a:prstGeom prst="rect">
              <a:avLst/>
            </a:prstGeom>
          </p:spPr>
          <p:txBody>
            <a:bodyPr wrap="square">
              <a:spAutoFit/>
            </a:bodyPr>
            <a:lstStyle/>
            <a:p>
              <a:pPr algn="ctr">
                <a:lnSpc>
                  <a:spcPct val="130000"/>
                </a:lnSpc>
              </a:pPr>
              <a:r>
                <a:rPr lang="zh-CN" altLang="en-US" sz="1100" b="1" dirty="0" smtClean="0">
                  <a:solidFill>
                    <a:schemeClr val="tx1">
                      <a:lumMod val="75000"/>
                      <a:lumOff val="25000"/>
                    </a:schemeClr>
                  </a:solidFill>
                  <a:latin typeface="+mj-lt"/>
                  <a:ea typeface="+mj-ea"/>
                  <a:cs typeface="Open Sans" panose="020B0606030504020204" pitchFamily="34" charset="0"/>
                </a:rPr>
                <a:t>编辑新闻</a:t>
              </a:r>
            </a:p>
            <a:p>
              <a:pPr algn="ctr">
                <a:lnSpc>
                  <a:spcPct val="130000"/>
                </a:lnSpc>
              </a:pPr>
              <a:r>
                <a:rPr lang="zh-CN" altLang="en-US" sz="1100" dirty="0" smtClean="0">
                  <a:solidFill>
                    <a:schemeClr val="tx1">
                      <a:lumMod val="75000"/>
                      <a:lumOff val="25000"/>
                    </a:schemeClr>
                  </a:solidFill>
                </a:rPr>
                <a:t>编辑新闻稿后保存但并不是直接发布须手动发布其他教职员工才能看到</a:t>
              </a:r>
              <a:endParaRPr lang="en-US" altLang="zh-CN" sz="1100" dirty="0">
                <a:solidFill>
                  <a:schemeClr val="tx1">
                    <a:lumMod val="75000"/>
                    <a:lumOff val="25000"/>
                  </a:schemeClr>
                </a:solidFill>
              </a:endParaRPr>
            </a:p>
          </p:txBody>
        </p:sp>
      </p:grpSp>
      <p:grpSp>
        <p:nvGrpSpPr>
          <p:cNvPr id="19" name="原创设计师QQ：598969553              _6"/>
          <p:cNvGrpSpPr/>
          <p:nvPr/>
        </p:nvGrpSpPr>
        <p:grpSpPr>
          <a:xfrm>
            <a:off x="3842741" y="2371578"/>
            <a:ext cx="2556151" cy="1717252"/>
            <a:chOff x="3893161" y="2323953"/>
            <a:chExt cx="2556151" cy="1717252"/>
          </a:xfrm>
        </p:grpSpPr>
        <p:grpSp>
          <p:nvGrpSpPr>
            <p:cNvPr id="20" name="Group 93"/>
            <p:cNvGrpSpPr/>
            <p:nvPr/>
          </p:nvGrpSpPr>
          <p:grpSpPr>
            <a:xfrm>
              <a:off x="4760200" y="2323953"/>
              <a:ext cx="822072" cy="680619"/>
              <a:chOff x="2897188" y="3733800"/>
              <a:chExt cx="636587" cy="527050"/>
            </a:xfrm>
            <a:solidFill>
              <a:schemeClr val="accent2"/>
            </a:solidFill>
          </p:grpSpPr>
          <p:sp>
            <p:nvSpPr>
              <p:cNvPr id="22" name="Freeform 5"/>
              <p:cNvSpPr>
                <a:spLocks noEditPoints="1"/>
              </p:cNvSpPr>
              <p:nvPr/>
            </p:nvSpPr>
            <p:spPr bwMode="auto">
              <a:xfrm>
                <a:off x="2952750" y="3838575"/>
                <a:ext cx="98425" cy="100012"/>
              </a:xfrm>
              <a:custGeom>
                <a:avLst/>
                <a:gdLst/>
                <a:ahLst/>
                <a:cxnLst>
                  <a:cxn ang="0">
                    <a:pos x="59" y="30"/>
                  </a:cxn>
                  <a:cxn ang="0">
                    <a:pos x="29" y="60"/>
                  </a:cxn>
                  <a:cxn ang="0">
                    <a:pos x="0" y="30"/>
                  </a:cxn>
                  <a:cxn ang="0">
                    <a:pos x="29" y="0"/>
                  </a:cxn>
                  <a:cxn ang="0">
                    <a:pos x="59" y="30"/>
                  </a:cxn>
                  <a:cxn ang="0">
                    <a:pos x="59" y="30"/>
                  </a:cxn>
                  <a:cxn ang="0">
                    <a:pos x="59" y="30"/>
                  </a:cxn>
                </a:cxnLst>
                <a:rect l="0" t="0" r="r" b="b"/>
                <a:pathLst>
                  <a:path w="59" h="60">
                    <a:moveTo>
                      <a:pt x="59" y="30"/>
                    </a:moveTo>
                    <a:cubicBezTo>
                      <a:pt x="59" y="46"/>
                      <a:pt x="46" y="60"/>
                      <a:pt x="29" y="60"/>
                    </a:cubicBezTo>
                    <a:cubicBezTo>
                      <a:pt x="13" y="60"/>
                      <a:pt x="0" y="46"/>
                      <a:pt x="0" y="30"/>
                    </a:cubicBezTo>
                    <a:cubicBezTo>
                      <a:pt x="0" y="14"/>
                      <a:pt x="13" y="0"/>
                      <a:pt x="29" y="0"/>
                    </a:cubicBezTo>
                    <a:cubicBezTo>
                      <a:pt x="46" y="0"/>
                      <a:pt x="59" y="14"/>
                      <a:pt x="59" y="30"/>
                    </a:cubicBezTo>
                    <a:close/>
                    <a:moveTo>
                      <a:pt x="59" y="30"/>
                    </a:moveTo>
                    <a:cubicBezTo>
                      <a:pt x="59" y="30"/>
                      <a:pt x="59" y="30"/>
                      <a:pt x="59" y="30"/>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 name="Freeform 6"/>
              <p:cNvSpPr>
                <a:spLocks noEditPoints="1"/>
              </p:cNvSpPr>
              <p:nvPr/>
            </p:nvSpPr>
            <p:spPr bwMode="auto">
              <a:xfrm>
                <a:off x="2944813" y="3940175"/>
                <a:ext cx="193675" cy="317500"/>
              </a:xfrm>
              <a:custGeom>
                <a:avLst/>
                <a:gdLst/>
                <a:ahLst/>
                <a:cxnLst>
                  <a:cxn ang="0">
                    <a:pos x="92" y="97"/>
                  </a:cxn>
                  <a:cxn ang="0">
                    <a:pos x="79" y="85"/>
                  </a:cxn>
                  <a:cxn ang="0">
                    <a:pos x="55" y="85"/>
                  </a:cxn>
                  <a:cxn ang="0">
                    <a:pos x="55" y="52"/>
                  </a:cxn>
                  <a:cxn ang="0">
                    <a:pos x="84" y="64"/>
                  </a:cxn>
                  <a:cxn ang="0">
                    <a:pos x="108" y="58"/>
                  </a:cxn>
                  <a:cxn ang="0">
                    <a:pos x="115" y="43"/>
                  </a:cxn>
                  <a:cxn ang="0">
                    <a:pos x="100" y="37"/>
                  </a:cxn>
                  <a:cxn ang="0">
                    <a:pos x="52" y="13"/>
                  </a:cxn>
                  <a:cxn ang="0">
                    <a:pos x="52" y="12"/>
                  </a:cxn>
                  <a:cxn ang="0">
                    <a:pos x="34" y="1"/>
                  </a:cxn>
                  <a:cxn ang="0">
                    <a:pos x="28" y="0"/>
                  </a:cxn>
                  <a:cxn ang="0">
                    <a:pos x="21" y="1"/>
                  </a:cxn>
                  <a:cxn ang="0">
                    <a:pos x="21" y="1"/>
                  </a:cxn>
                  <a:cxn ang="0">
                    <a:pos x="0" y="23"/>
                  </a:cxn>
                  <a:cxn ang="0">
                    <a:pos x="0" y="89"/>
                  </a:cxn>
                  <a:cxn ang="0">
                    <a:pos x="28" y="112"/>
                  </a:cxn>
                  <a:cxn ang="0">
                    <a:pos x="30" y="112"/>
                  </a:cxn>
                  <a:cxn ang="0">
                    <a:pos x="66" y="112"/>
                  </a:cxn>
                  <a:cxn ang="0">
                    <a:pos x="74" y="179"/>
                  </a:cxn>
                  <a:cxn ang="0">
                    <a:pos x="88" y="191"/>
                  </a:cxn>
                  <a:cxn ang="0">
                    <a:pos x="89" y="191"/>
                  </a:cxn>
                  <a:cxn ang="0">
                    <a:pos x="101" y="176"/>
                  </a:cxn>
                  <a:cxn ang="0">
                    <a:pos x="92" y="97"/>
                  </a:cxn>
                  <a:cxn ang="0">
                    <a:pos x="92" y="97"/>
                  </a:cxn>
                  <a:cxn ang="0">
                    <a:pos x="92" y="97"/>
                  </a:cxn>
                </a:cxnLst>
                <a:rect l="0" t="0" r="r" b="b"/>
                <a:pathLst>
                  <a:path w="117" h="191">
                    <a:moveTo>
                      <a:pt x="92" y="97"/>
                    </a:moveTo>
                    <a:cubicBezTo>
                      <a:pt x="91" y="90"/>
                      <a:pt x="85" y="85"/>
                      <a:pt x="79" y="85"/>
                    </a:cubicBezTo>
                    <a:cubicBezTo>
                      <a:pt x="55" y="85"/>
                      <a:pt x="55" y="85"/>
                      <a:pt x="55" y="85"/>
                    </a:cubicBezTo>
                    <a:cubicBezTo>
                      <a:pt x="55" y="52"/>
                      <a:pt x="55" y="52"/>
                      <a:pt x="55" y="52"/>
                    </a:cubicBezTo>
                    <a:cubicBezTo>
                      <a:pt x="63" y="59"/>
                      <a:pt x="72" y="64"/>
                      <a:pt x="84" y="64"/>
                    </a:cubicBezTo>
                    <a:cubicBezTo>
                      <a:pt x="91" y="64"/>
                      <a:pt x="99" y="62"/>
                      <a:pt x="108" y="58"/>
                    </a:cubicBezTo>
                    <a:cubicBezTo>
                      <a:pt x="114" y="56"/>
                      <a:pt x="117" y="49"/>
                      <a:pt x="115" y="43"/>
                    </a:cubicBezTo>
                    <a:cubicBezTo>
                      <a:pt x="113" y="37"/>
                      <a:pt x="106" y="34"/>
                      <a:pt x="100" y="37"/>
                    </a:cubicBezTo>
                    <a:cubicBezTo>
                      <a:pt x="77" y="46"/>
                      <a:pt x="72" y="41"/>
                      <a:pt x="52" y="13"/>
                    </a:cubicBezTo>
                    <a:cubicBezTo>
                      <a:pt x="52" y="13"/>
                      <a:pt x="52" y="13"/>
                      <a:pt x="52" y="12"/>
                    </a:cubicBezTo>
                    <a:cubicBezTo>
                      <a:pt x="48" y="6"/>
                      <a:pt x="41" y="2"/>
                      <a:pt x="34" y="1"/>
                    </a:cubicBezTo>
                    <a:cubicBezTo>
                      <a:pt x="34" y="1"/>
                      <a:pt x="31" y="0"/>
                      <a:pt x="28" y="0"/>
                    </a:cubicBezTo>
                    <a:cubicBezTo>
                      <a:pt x="25" y="0"/>
                      <a:pt x="21" y="1"/>
                      <a:pt x="21" y="1"/>
                    </a:cubicBezTo>
                    <a:cubicBezTo>
                      <a:pt x="21" y="1"/>
                      <a:pt x="21" y="1"/>
                      <a:pt x="21" y="1"/>
                    </a:cubicBezTo>
                    <a:cubicBezTo>
                      <a:pt x="11" y="3"/>
                      <a:pt x="0" y="11"/>
                      <a:pt x="0" y="23"/>
                    </a:cubicBezTo>
                    <a:cubicBezTo>
                      <a:pt x="0" y="89"/>
                      <a:pt x="0" y="89"/>
                      <a:pt x="0" y="89"/>
                    </a:cubicBezTo>
                    <a:cubicBezTo>
                      <a:pt x="0" y="103"/>
                      <a:pt x="15" y="112"/>
                      <a:pt x="28" y="112"/>
                    </a:cubicBezTo>
                    <a:cubicBezTo>
                      <a:pt x="28" y="112"/>
                      <a:pt x="29" y="112"/>
                      <a:pt x="30" y="112"/>
                    </a:cubicBezTo>
                    <a:cubicBezTo>
                      <a:pt x="66" y="112"/>
                      <a:pt x="66" y="112"/>
                      <a:pt x="66" y="112"/>
                    </a:cubicBezTo>
                    <a:cubicBezTo>
                      <a:pt x="74" y="179"/>
                      <a:pt x="74" y="179"/>
                      <a:pt x="74" y="179"/>
                    </a:cubicBezTo>
                    <a:cubicBezTo>
                      <a:pt x="75" y="186"/>
                      <a:pt x="81" y="191"/>
                      <a:pt x="88" y="191"/>
                    </a:cubicBezTo>
                    <a:cubicBezTo>
                      <a:pt x="88" y="191"/>
                      <a:pt x="89" y="191"/>
                      <a:pt x="89" y="191"/>
                    </a:cubicBezTo>
                    <a:cubicBezTo>
                      <a:pt x="97" y="190"/>
                      <a:pt x="102" y="184"/>
                      <a:pt x="101" y="176"/>
                    </a:cubicBezTo>
                    <a:lnTo>
                      <a:pt x="92" y="97"/>
                    </a:lnTo>
                    <a:close/>
                    <a:moveTo>
                      <a:pt x="92" y="97"/>
                    </a:moveTo>
                    <a:cubicBezTo>
                      <a:pt x="92" y="97"/>
                      <a:pt x="92" y="97"/>
                      <a:pt x="92" y="97"/>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 name="Freeform 7"/>
              <p:cNvSpPr>
                <a:spLocks noEditPoints="1"/>
              </p:cNvSpPr>
              <p:nvPr/>
            </p:nvSpPr>
            <p:spPr bwMode="auto">
              <a:xfrm>
                <a:off x="2897188" y="3960813"/>
                <a:ext cx="152400" cy="300037"/>
              </a:xfrm>
              <a:custGeom>
                <a:avLst/>
                <a:gdLst/>
                <a:ahLst/>
                <a:cxnLst>
                  <a:cxn ang="0">
                    <a:pos x="92" y="114"/>
                  </a:cxn>
                  <a:cxn ang="0">
                    <a:pos x="80" y="103"/>
                  </a:cxn>
                  <a:cxn ang="0">
                    <a:pos x="23" y="103"/>
                  </a:cxn>
                  <a:cxn ang="0">
                    <a:pos x="23" y="11"/>
                  </a:cxn>
                  <a:cxn ang="0">
                    <a:pos x="12" y="0"/>
                  </a:cxn>
                  <a:cxn ang="0">
                    <a:pos x="0" y="11"/>
                  </a:cxn>
                  <a:cxn ang="0">
                    <a:pos x="0" y="114"/>
                  </a:cxn>
                  <a:cxn ang="0">
                    <a:pos x="6" y="124"/>
                  </a:cxn>
                  <a:cxn ang="0">
                    <a:pos x="2" y="138"/>
                  </a:cxn>
                  <a:cxn ang="0">
                    <a:pos x="2" y="170"/>
                  </a:cxn>
                  <a:cxn ang="0">
                    <a:pos x="12" y="180"/>
                  </a:cxn>
                  <a:cxn ang="0">
                    <a:pos x="22" y="170"/>
                  </a:cxn>
                  <a:cxn ang="0">
                    <a:pos x="22" y="138"/>
                  </a:cxn>
                  <a:cxn ang="0">
                    <a:pos x="30" y="130"/>
                  </a:cxn>
                  <a:cxn ang="0">
                    <a:pos x="62" y="130"/>
                  </a:cxn>
                  <a:cxn ang="0">
                    <a:pos x="70" y="138"/>
                  </a:cxn>
                  <a:cxn ang="0">
                    <a:pos x="70" y="170"/>
                  </a:cxn>
                  <a:cxn ang="0">
                    <a:pos x="79" y="180"/>
                  </a:cxn>
                  <a:cxn ang="0">
                    <a:pos x="89" y="170"/>
                  </a:cxn>
                  <a:cxn ang="0">
                    <a:pos x="89" y="138"/>
                  </a:cxn>
                  <a:cxn ang="0">
                    <a:pos x="86" y="125"/>
                  </a:cxn>
                  <a:cxn ang="0">
                    <a:pos x="92" y="114"/>
                  </a:cxn>
                  <a:cxn ang="0">
                    <a:pos x="92" y="114"/>
                  </a:cxn>
                  <a:cxn ang="0">
                    <a:pos x="92" y="114"/>
                  </a:cxn>
                </a:cxnLst>
                <a:rect l="0" t="0" r="r" b="b"/>
                <a:pathLst>
                  <a:path w="92" h="180">
                    <a:moveTo>
                      <a:pt x="92" y="114"/>
                    </a:moveTo>
                    <a:cubicBezTo>
                      <a:pt x="92" y="108"/>
                      <a:pt x="87" y="103"/>
                      <a:pt x="80" y="103"/>
                    </a:cubicBezTo>
                    <a:cubicBezTo>
                      <a:pt x="23" y="103"/>
                      <a:pt x="23" y="103"/>
                      <a:pt x="23" y="103"/>
                    </a:cubicBezTo>
                    <a:cubicBezTo>
                      <a:pt x="23" y="11"/>
                      <a:pt x="23" y="11"/>
                      <a:pt x="23" y="11"/>
                    </a:cubicBezTo>
                    <a:cubicBezTo>
                      <a:pt x="23" y="5"/>
                      <a:pt x="18" y="0"/>
                      <a:pt x="12" y="0"/>
                    </a:cubicBezTo>
                    <a:cubicBezTo>
                      <a:pt x="5" y="0"/>
                      <a:pt x="0" y="5"/>
                      <a:pt x="0" y="11"/>
                    </a:cubicBezTo>
                    <a:cubicBezTo>
                      <a:pt x="0" y="114"/>
                      <a:pt x="0" y="114"/>
                      <a:pt x="0" y="114"/>
                    </a:cubicBezTo>
                    <a:cubicBezTo>
                      <a:pt x="0" y="119"/>
                      <a:pt x="2" y="122"/>
                      <a:pt x="6" y="124"/>
                    </a:cubicBezTo>
                    <a:cubicBezTo>
                      <a:pt x="4" y="128"/>
                      <a:pt x="2" y="133"/>
                      <a:pt x="2" y="138"/>
                    </a:cubicBezTo>
                    <a:cubicBezTo>
                      <a:pt x="2" y="170"/>
                      <a:pt x="2" y="170"/>
                      <a:pt x="2" y="170"/>
                    </a:cubicBezTo>
                    <a:cubicBezTo>
                      <a:pt x="2" y="175"/>
                      <a:pt x="7" y="180"/>
                      <a:pt x="12" y="180"/>
                    </a:cubicBezTo>
                    <a:cubicBezTo>
                      <a:pt x="17" y="180"/>
                      <a:pt x="22" y="175"/>
                      <a:pt x="22" y="170"/>
                    </a:cubicBezTo>
                    <a:cubicBezTo>
                      <a:pt x="22" y="138"/>
                      <a:pt x="22" y="138"/>
                      <a:pt x="22" y="138"/>
                    </a:cubicBezTo>
                    <a:cubicBezTo>
                      <a:pt x="22" y="133"/>
                      <a:pt x="25" y="130"/>
                      <a:pt x="30" y="130"/>
                    </a:cubicBezTo>
                    <a:cubicBezTo>
                      <a:pt x="62" y="130"/>
                      <a:pt x="62" y="130"/>
                      <a:pt x="62" y="130"/>
                    </a:cubicBezTo>
                    <a:cubicBezTo>
                      <a:pt x="66" y="130"/>
                      <a:pt x="70" y="133"/>
                      <a:pt x="70" y="138"/>
                    </a:cubicBezTo>
                    <a:cubicBezTo>
                      <a:pt x="70" y="170"/>
                      <a:pt x="70" y="170"/>
                      <a:pt x="70" y="170"/>
                    </a:cubicBezTo>
                    <a:cubicBezTo>
                      <a:pt x="70" y="175"/>
                      <a:pt x="74" y="180"/>
                      <a:pt x="79" y="180"/>
                    </a:cubicBezTo>
                    <a:cubicBezTo>
                      <a:pt x="85" y="180"/>
                      <a:pt x="89" y="175"/>
                      <a:pt x="89" y="170"/>
                    </a:cubicBezTo>
                    <a:cubicBezTo>
                      <a:pt x="89" y="138"/>
                      <a:pt x="89" y="138"/>
                      <a:pt x="89" y="138"/>
                    </a:cubicBezTo>
                    <a:cubicBezTo>
                      <a:pt x="89" y="133"/>
                      <a:pt x="88" y="128"/>
                      <a:pt x="86" y="125"/>
                    </a:cubicBezTo>
                    <a:cubicBezTo>
                      <a:pt x="89" y="123"/>
                      <a:pt x="92" y="119"/>
                      <a:pt x="92" y="114"/>
                    </a:cubicBezTo>
                    <a:close/>
                    <a:moveTo>
                      <a:pt x="92" y="114"/>
                    </a:moveTo>
                    <a:cubicBezTo>
                      <a:pt x="92" y="114"/>
                      <a:pt x="92" y="114"/>
                      <a:pt x="92" y="114"/>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 name="Freeform 8"/>
              <p:cNvSpPr>
                <a:spLocks noEditPoints="1"/>
              </p:cNvSpPr>
              <p:nvPr/>
            </p:nvSpPr>
            <p:spPr bwMode="auto">
              <a:xfrm>
                <a:off x="3379788" y="3838575"/>
                <a:ext cx="98425" cy="100012"/>
              </a:xfrm>
              <a:custGeom>
                <a:avLst/>
                <a:gdLst/>
                <a:ahLst/>
                <a:cxnLst>
                  <a:cxn ang="0">
                    <a:pos x="59" y="30"/>
                  </a:cxn>
                  <a:cxn ang="0">
                    <a:pos x="30" y="60"/>
                  </a:cxn>
                  <a:cxn ang="0">
                    <a:pos x="0" y="30"/>
                  </a:cxn>
                  <a:cxn ang="0">
                    <a:pos x="30" y="0"/>
                  </a:cxn>
                  <a:cxn ang="0">
                    <a:pos x="59" y="30"/>
                  </a:cxn>
                  <a:cxn ang="0">
                    <a:pos x="59" y="30"/>
                  </a:cxn>
                  <a:cxn ang="0">
                    <a:pos x="59" y="30"/>
                  </a:cxn>
                </a:cxnLst>
                <a:rect l="0" t="0" r="r" b="b"/>
                <a:pathLst>
                  <a:path w="59" h="60">
                    <a:moveTo>
                      <a:pt x="59" y="30"/>
                    </a:moveTo>
                    <a:cubicBezTo>
                      <a:pt x="59" y="46"/>
                      <a:pt x="46" y="60"/>
                      <a:pt x="30" y="60"/>
                    </a:cubicBezTo>
                    <a:cubicBezTo>
                      <a:pt x="13" y="60"/>
                      <a:pt x="0" y="46"/>
                      <a:pt x="0" y="30"/>
                    </a:cubicBezTo>
                    <a:cubicBezTo>
                      <a:pt x="0" y="14"/>
                      <a:pt x="13" y="0"/>
                      <a:pt x="30" y="0"/>
                    </a:cubicBezTo>
                    <a:cubicBezTo>
                      <a:pt x="46" y="0"/>
                      <a:pt x="59" y="14"/>
                      <a:pt x="59" y="30"/>
                    </a:cubicBezTo>
                    <a:close/>
                    <a:moveTo>
                      <a:pt x="59" y="30"/>
                    </a:moveTo>
                    <a:cubicBezTo>
                      <a:pt x="59" y="30"/>
                      <a:pt x="59" y="30"/>
                      <a:pt x="59" y="30"/>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Freeform 9"/>
              <p:cNvSpPr>
                <a:spLocks noEditPoints="1"/>
              </p:cNvSpPr>
              <p:nvPr/>
            </p:nvSpPr>
            <p:spPr bwMode="auto">
              <a:xfrm>
                <a:off x="3292475" y="3940175"/>
                <a:ext cx="193675" cy="317500"/>
              </a:xfrm>
              <a:custGeom>
                <a:avLst/>
                <a:gdLst/>
                <a:ahLst/>
                <a:cxnLst>
                  <a:cxn ang="0">
                    <a:pos x="89" y="112"/>
                  </a:cxn>
                  <a:cxn ang="0">
                    <a:pos x="117" y="89"/>
                  </a:cxn>
                  <a:cxn ang="0">
                    <a:pos x="117" y="23"/>
                  </a:cxn>
                  <a:cxn ang="0">
                    <a:pos x="96" y="1"/>
                  </a:cxn>
                  <a:cxn ang="0">
                    <a:pos x="96" y="1"/>
                  </a:cxn>
                  <a:cxn ang="0">
                    <a:pos x="89" y="0"/>
                  </a:cxn>
                  <a:cxn ang="0">
                    <a:pos x="83" y="1"/>
                  </a:cxn>
                  <a:cxn ang="0">
                    <a:pos x="65" y="12"/>
                  </a:cxn>
                  <a:cxn ang="0">
                    <a:pos x="65" y="13"/>
                  </a:cxn>
                  <a:cxn ang="0">
                    <a:pos x="17" y="37"/>
                  </a:cxn>
                  <a:cxn ang="0">
                    <a:pos x="2" y="43"/>
                  </a:cxn>
                  <a:cxn ang="0">
                    <a:pos x="9" y="58"/>
                  </a:cxn>
                  <a:cxn ang="0">
                    <a:pos x="33" y="64"/>
                  </a:cxn>
                  <a:cxn ang="0">
                    <a:pos x="62" y="52"/>
                  </a:cxn>
                  <a:cxn ang="0">
                    <a:pos x="62" y="85"/>
                  </a:cxn>
                  <a:cxn ang="0">
                    <a:pos x="38" y="85"/>
                  </a:cxn>
                  <a:cxn ang="0">
                    <a:pos x="38" y="85"/>
                  </a:cxn>
                  <a:cxn ang="0">
                    <a:pos x="25" y="97"/>
                  </a:cxn>
                  <a:cxn ang="0">
                    <a:pos x="16" y="176"/>
                  </a:cxn>
                  <a:cxn ang="0">
                    <a:pos x="28" y="191"/>
                  </a:cxn>
                  <a:cxn ang="0">
                    <a:pos x="29" y="191"/>
                  </a:cxn>
                  <a:cxn ang="0">
                    <a:pos x="43" y="179"/>
                  </a:cxn>
                  <a:cxn ang="0">
                    <a:pos x="51" y="112"/>
                  </a:cxn>
                  <a:cxn ang="0">
                    <a:pos x="87" y="112"/>
                  </a:cxn>
                  <a:cxn ang="0">
                    <a:pos x="89" y="112"/>
                  </a:cxn>
                  <a:cxn ang="0">
                    <a:pos x="89" y="112"/>
                  </a:cxn>
                  <a:cxn ang="0">
                    <a:pos x="89" y="112"/>
                  </a:cxn>
                </a:cxnLst>
                <a:rect l="0" t="0" r="r" b="b"/>
                <a:pathLst>
                  <a:path w="117" h="191">
                    <a:moveTo>
                      <a:pt x="89" y="112"/>
                    </a:moveTo>
                    <a:cubicBezTo>
                      <a:pt x="102" y="112"/>
                      <a:pt x="117" y="103"/>
                      <a:pt x="117" y="89"/>
                    </a:cubicBezTo>
                    <a:cubicBezTo>
                      <a:pt x="117" y="23"/>
                      <a:pt x="117" y="23"/>
                      <a:pt x="117" y="23"/>
                    </a:cubicBezTo>
                    <a:cubicBezTo>
                      <a:pt x="117" y="11"/>
                      <a:pt x="106" y="3"/>
                      <a:pt x="96" y="1"/>
                    </a:cubicBezTo>
                    <a:cubicBezTo>
                      <a:pt x="96" y="1"/>
                      <a:pt x="96" y="1"/>
                      <a:pt x="96" y="1"/>
                    </a:cubicBezTo>
                    <a:cubicBezTo>
                      <a:pt x="96" y="1"/>
                      <a:pt x="92" y="0"/>
                      <a:pt x="89" y="0"/>
                    </a:cubicBezTo>
                    <a:cubicBezTo>
                      <a:pt x="86" y="0"/>
                      <a:pt x="83" y="1"/>
                      <a:pt x="83" y="1"/>
                    </a:cubicBezTo>
                    <a:cubicBezTo>
                      <a:pt x="76" y="2"/>
                      <a:pt x="69" y="6"/>
                      <a:pt x="65" y="12"/>
                    </a:cubicBezTo>
                    <a:cubicBezTo>
                      <a:pt x="65" y="13"/>
                      <a:pt x="65" y="13"/>
                      <a:pt x="65" y="13"/>
                    </a:cubicBezTo>
                    <a:cubicBezTo>
                      <a:pt x="45" y="41"/>
                      <a:pt x="40" y="46"/>
                      <a:pt x="17" y="37"/>
                    </a:cubicBezTo>
                    <a:cubicBezTo>
                      <a:pt x="11" y="34"/>
                      <a:pt x="4" y="37"/>
                      <a:pt x="2" y="43"/>
                    </a:cubicBezTo>
                    <a:cubicBezTo>
                      <a:pt x="0" y="49"/>
                      <a:pt x="3" y="56"/>
                      <a:pt x="9" y="58"/>
                    </a:cubicBezTo>
                    <a:cubicBezTo>
                      <a:pt x="18" y="62"/>
                      <a:pt x="26" y="64"/>
                      <a:pt x="33" y="64"/>
                    </a:cubicBezTo>
                    <a:cubicBezTo>
                      <a:pt x="45" y="64"/>
                      <a:pt x="54" y="59"/>
                      <a:pt x="62" y="52"/>
                    </a:cubicBezTo>
                    <a:cubicBezTo>
                      <a:pt x="62" y="85"/>
                      <a:pt x="62" y="85"/>
                      <a:pt x="62" y="85"/>
                    </a:cubicBezTo>
                    <a:cubicBezTo>
                      <a:pt x="38" y="85"/>
                      <a:pt x="38" y="85"/>
                      <a:pt x="38" y="85"/>
                    </a:cubicBezTo>
                    <a:cubicBezTo>
                      <a:pt x="38" y="85"/>
                      <a:pt x="38" y="85"/>
                      <a:pt x="38" y="85"/>
                    </a:cubicBezTo>
                    <a:cubicBezTo>
                      <a:pt x="31" y="85"/>
                      <a:pt x="26" y="90"/>
                      <a:pt x="25" y="97"/>
                    </a:cubicBezTo>
                    <a:cubicBezTo>
                      <a:pt x="16" y="176"/>
                      <a:pt x="16" y="176"/>
                      <a:pt x="16" y="176"/>
                    </a:cubicBezTo>
                    <a:cubicBezTo>
                      <a:pt x="15" y="184"/>
                      <a:pt x="20" y="190"/>
                      <a:pt x="28" y="191"/>
                    </a:cubicBezTo>
                    <a:cubicBezTo>
                      <a:pt x="28" y="191"/>
                      <a:pt x="29" y="191"/>
                      <a:pt x="29" y="191"/>
                    </a:cubicBezTo>
                    <a:cubicBezTo>
                      <a:pt x="36" y="191"/>
                      <a:pt x="42" y="186"/>
                      <a:pt x="43" y="179"/>
                    </a:cubicBezTo>
                    <a:cubicBezTo>
                      <a:pt x="51" y="112"/>
                      <a:pt x="51" y="112"/>
                      <a:pt x="51" y="112"/>
                    </a:cubicBezTo>
                    <a:cubicBezTo>
                      <a:pt x="87" y="112"/>
                      <a:pt x="87" y="112"/>
                      <a:pt x="87" y="112"/>
                    </a:cubicBezTo>
                    <a:cubicBezTo>
                      <a:pt x="88" y="112"/>
                      <a:pt x="89" y="112"/>
                      <a:pt x="89" y="112"/>
                    </a:cubicBezTo>
                    <a:close/>
                    <a:moveTo>
                      <a:pt x="89" y="112"/>
                    </a:moveTo>
                    <a:cubicBezTo>
                      <a:pt x="89" y="112"/>
                      <a:pt x="89" y="112"/>
                      <a:pt x="89" y="112"/>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Freeform 10"/>
              <p:cNvSpPr>
                <a:spLocks noEditPoints="1"/>
              </p:cNvSpPr>
              <p:nvPr/>
            </p:nvSpPr>
            <p:spPr bwMode="auto">
              <a:xfrm>
                <a:off x="3381375" y="3960813"/>
                <a:ext cx="152400" cy="300037"/>
              </a:xfrm>
              <a:custGeom>
                <a:avLst/>
                <a:gdLst/>
                <a:ahLst/>
                <a:cxnLst>
                  <a:cxn ang="0">
                    <a:pos x="92" y="114"/>
                  </a:cxn>
                  <a:cxn ang="0">
                    <a:pos x="92" y="11"/>
                  </a:cxn>
                  <a:cxn ang="0">
                    <a:pos x="80" y="0"/>
                  </a:cxn>
                  <a:cxn ang="0">
                    <a:pos x="69" y="11"/>
                  </a:cxn>
                  <a:cxn ang="0">
                    <a:pos x="69" y="103"/>
                  </a:cxn>
                  <a:cxn ang="0">
                    <a:pos x="12" y="103"/>
                  </a:cxn>
                  <a:cxn ang="0">
                    <a:pos x="0" y="114"/>
                  </a:cxn>
                  <a:cxn ang="0">
                    <a:pos x="6" y="125"/>
                  </a:cxn>
                  <a:cxn ang="0">
                    <a:pos x="3" y="138"/>
                  </a:cxn>
                  <a:cxn ang="0">
                    <a:pos x="3" y="170"/>
                  </a:cxn>
                  <a:cxn ang="0">
                    <a:pos x="12" y="180"/>
                  </a:cxn>
                  <a:cxn ang="0">
                    <a:pos x="22" y="170"/>
                  </a:cxn>
                  <a:cxn ang="0">
                    <a:pos x="22" y="138"/>
                  </a:cxn>
                  <a:cxn ang="0">
                    <a:pos x="30" y="130"/>
                  </a:cxn>
                  <a:cxn ang="0">
                    <a:pos x="62" y="130"/>
                  </a:cxn>
                  <a:cxn ang="0">
                    <a:pos x="70" y="138"/>
                  </a:cxn>
                  <a:cxn ang="0">
                    <a:pos x="70" y="170"/>
                  </a:cxn>
                  <a:cxn ang="0">
                    <a:pos x="80" y="180"/>
                  </a:cxn>
                  <a:cxn ang="0">
                    <a:pos x="90" y="170"/>
                  </a:cxn>
                  <a:cxn ang="0">
                    <a:pos x="90" y="138"/>
                  </a:cxn>
                  <a:cxn ang="0">
                    <a:pos x="86" y="124"/>
                  </a:cxn>
                  <a:cxn ang="0">
                    <a:pos x="92" y="114"/>
                  </a:cxn>
                  <a:cxn ang="0">
                    <a:pos x="92" y="114"/>
                  </a:cxn>
                  <a:cxn ang="0">
                    <a:pos x="92" y="114"/>
                  </a:cxn>
                </a:cxnLst>
                <a:rect l="0" t="0" r="r" b="b"/>
                <a:pathLst>
                  <a:path w="92" h="180">
                    <a:moveTo>
                      <a:pt x="92" y="114"/>
                    </a:moveTo>
                    <a:cubicBezTo>
                      <a:pt x="92" y="11"/>
                      <a:pt x="92" y="11"/>
                      <a:pt x="92" y="11"/>
                    </a:cubicBezTo>
                    <a:cubicBezTo>
                      <a:pt x="92" y="5"/>
                      <a:pt x="87" y="0"/>
                      <a:pt x="80" y="0"/>
                    </a:cubicBezTo>
                    <a:cubicBezTo>
                      <a:pt x="74" y="0"/>
                      <a:pt x="69" y="5"/>
                      <a:pt x="69" y="11"/>
                    </a:cubicBezTo>
                    <a:cubicBezTo>
                      <a:pt x="69" y="103"/>
                      <a:pt x="69" y="103"/>
                      <a:pt x="69" y="103"/>
                    </a:cubicBezTo>
                    <a:cubicBezTo>
                      <a:pt x="12" y="103"/>
                      <a:pt x="12" y="103"/>
                      <a:pt x="12" y="103"/>
                    </a:cubicBezTo>
                    <a:cubicBezTo>
                      <a:pt x="5" y="103"/>
                      <a:pt x="0" y="108"/>
                      <a:pt x="0" y="114"/>
                    </a:cubicBezTo>
                    <a:cubicBezTo>
                      <a:pt x="0" y="119"/>
                      <a:pt x="3" y="123"/>
                      <a:pt x="6" y="125"/>
                    </a:cubicBezTo>
                    <a:cubicBezTo>
                      <a:pt x="4" y="128"/>
                      <a:pt x="3" y="133"/>
                      <a:pt x="3" y="138"/>
                    </a:cubicBezTo>
                    <a:cubicBezTo>
                      <a:pt x="3" y="170"/>
                      <a:pt x="3" y="170"/>
                      <a:pt x="3" y="170"/>
                    </a:cubicBezTo>
                    <a:cubicBezTo>
                      <a:pt x="3" y="175"/>
                      <a:pt x="7" y="180"/>
                      <a:pt x="12" y="180"/>
                    </a:cubicBezTo>
                    <a:cubicBezTo>
                      <a:pt x="18" y="180"/>
                      <a:pt x="22" y="175"/>
                      <a:pt x="22" y="170"/>
                    </a:cubicBezTo>
                    <a:cubicBezTo>
                      <a:pt x="22" y="138"/>
                      <a:pt x="22" y="138"/>
                      <a:pt x="22" y="138"/>
                    </a:cubicBezTo>
                    <a:cubicBezTo>
                      <a:pt x="22" y="133"/>
                      <a:pt x="26" y="130"/>
                      <a:pt x="30" y="130"/>
                    </a:cubicBezTo>
                    <a:cubicBezTo>
                      <a:pt x="62" y="130"/>
                      <a:pt x="62" y="130"/>
                      <a:pt x="62" y="130"/>
                    </a:cubicBezTo>
                    <a:cubicBezTo>
                      <a:pt x="67" y="130"/>
                      <a:pt x="70" y="133"/>
                      <a:pt x="70" y="138"/>
                    </a:cubicBezTo>
                    <a:cubicBezTo>
                      <a:pt x="70" y="170"/>
                      <a:pt x="70" y="170"/>
                      <a:pt x="70" y="170"/>
                    </a:cubicBezTo>
                    <a:cubicBezTo>
                      <a:pt x="70" y="175"/>
                      <a:pt x="75" y="180"/>
                      <a:pt x="80" y="180"/>
                    </a:cubicBezTo>
                    <a:cubicBezTo>
                      <a:pt x="85" y="180"/>
                      <a:pt x="90" y="175"/>
                      <a:pt x="90" y="170"/>
                    </a:cubicBezTo>
                    <a:cubicBezTo>
                      <a:pt x="90" y="138"/>
                      <a:pt x="90" y="138"/>
                      <a:pt x="90" y="138"/>
                    </a:cubicBezTo>
                    <a:cubicBezTo>
                      <a:pt x="90" y="133"/>
                      <a:pt x="88" y="128"/>
                      <a:pt x="86" y="124"/>
                    </a:cubicBezTo>
                    <a:cubicBezTo>
                      <a:pt x="89" y="122"/>
                      <a:pt x="92" y="119"/>
                      <a:pt x="92" y="114"/>
                    </a:cubicBezTo>
                    <a:close/>
                    <a:moveTo>
                      <a:pt x="92" y="114"/>
                    </a:moveTo>
                    <a:cubicBezTo>
                      <a:pt x="92" y="114"/>
                      <a:pt x="92" y="114"/>
                      <a:pt x="92" y="114"/>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11"/>
              <p:cNvSpPr>
                <a:spLocks noEditPoints="1"/>
              </p:cNvSpPr>
              <p:nvPr/>
            </p:nvSpPr>
            <p:spPr bwMode="auto">
              <a:xfrm>
                <a:off x="3087688" y="4049713"/>
                <a:ext cx="247650" cy="200025"/>
              </a:xfrm>
              <a:custGeom>
                <a:avLst/>
                <a:gdLst/>
                <a:ahLst/>
                <a:cxnLst>
                  <a:cxn ang="0">
                    <a:pos x="150" y="11"/>
                  </a:cxn>
                  <a:cxn ang="0">
                    <a:pos x="139" y="0"/>
                  </a:cxn>
                  <a:cxn ang="0">
                    <a:pos x="11" y="0"/>
                  </a:cxn>
                  <a:cxn ang="0">
                    <a:pos x="0" y="11"/>
                  </a:cxn>
                  <a:cxn ang="0">
                    <a:pos x="11" y="22"/>
                  </a:cxn>
                  <a:cxn ang="0">
                    <a:pos x="26" y="22"/>
                  </a:cxn>
                  <a:cxn ang="0">
                    <a:pos x="26" y="120"/>
                  </a:cxn>
                  <a:cxn ang="0">
                    <a:pos x="124" y="120"/>
                  </a:cxn>
                  <a:cxn ang="0">
                    <a:pos x="124" y="22"/>
                  </a:cxn>
                  <a:cxn ang="0">
                    <a:pos x="139" y="22"/>
                  </a:cxn>
                  <a:cxn ang="0">
                    <a:pos x="150" y="11"/>
                  </a:cxn>
                  <a:cxn ang="0">
                    <a:pos x="150" y="11"/>
                  </a:cxn>
                  <a:cxn ang="0">
                    <a:pos x="150" y="11"/>
                  </a:cxn>
                </a:cxnLst>
                <a:rect l="0" t="0" r="r" b="b"/>
                <a:pathLst>
                  <a:path w="150" h="120">
                    <a:moveTo>
                      <a:pt x="150" y="11"/>
                    </a:moveTo>
                    <a:cubicBezTo>
                      <a:pt x="150" y="5"/>
                      <a:pt x="145" y="0"/>
                      <a:pt x="139" y="0"/>
                    </a:cubicBezTo>
                    <a:cubicBezTo>
                      <a:pt x="11" y="0"/>
                      <a:pt x="11" y="0"/>
                      <a:pt x="11" y="0"/>
                    </a:cubicBezTo>
                    <a:cubicBezTo>
                      <a:pt x="5" y="0"/>
                      <a:pt x="0" y="5"/>
                      <a:pt x="0" y="11"/>
                    </a:cubicBezTo>
                    <a:cubicBezTo>
                      <a:pt x="0" y="17"/>
                      <a:pt x="5" y="22"/>
                      <a:pt x="11" y="22"/>
                    </a:cubicBezTo>
                    <a:cubicBezTo>
                      <a:pt x="26" y="22"/>
                      <a:pt x="26" y="22"/>
                      <a:pt x="26" y="22"/>
                    </a:cubicBezTo>
                    <a:cubicBezTo>
                      <a:pt x="26" y="120"/>
                      <a:pt x="26" y="120"/>
                      <a:pt x="26" y="120"/>
                    </a:cubicBezTo>
                    <a:cubicBezTo>
                      <a:pt x="124" y="120"/>
                      <a:pt x="124" y="120"/>
                      <a:pt x="124" y="120"/>
                    </a:cubicBezTo>
                    <a:cubicBezTo>
                      <a:pt x="124" y="22"/>
                      <a:pt x="124" y="22"/>
                      <a:pt x="124" y="22"/>
                    </a:cubicBezTo>
                    <a:cubicBezTo>
                      <a:pt x="139" y="22"/>
                      <a:pt x="139" y="22"/>
                      <a:pt x="139" y="22"/>
                    </a:cubicBezTo>
                    <a:cubicBezTo>
                      <a:pt x="145" y="22"/>
                      <a:pt x="150" y="17"/>
                      <a:pt x="150" y="11"/>
                    </a:cubicBezTo>
                    <a:close/>
                    <a:moveTo>
                      <a:pt x="150" y="11"/>
                    </a:moveTo>
                    <a:cubicBezTo>
                      <a:pt x="150" y="11"/>
                      <a:pt x="150" y="11"/>
                      <a:pt x="150" y="11"/>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9" name="Freeform 12"/>
              <p:cNvSpPr>
                <a:spLocks noEditPoints="1"/>
              </p:cNvSpPr>
              <p:nvPr/>
            </p:nvSpPr>
            <p:spPr bwMode="auto">
              <a:xfrm>
                <a:off x="3071813" y="3733800"/>
                <a:ext cx="206375" cy="153987"/>
              </a:xfrm>
              <a:custGeom>
                <a:avLst/>
                <a:gdLst/>
                <a:ahLst/>
                <a:cxnLst>
                  <a:cxn ang="0">
                    <a:pos x="8" y="77"/>
                  </a:cxn>
                  <a:cxn ang="0">
                    <a:pos x="11" y="77"/>
                  </a:cxn>
                  <a:cxn ang="0">
                    <a:pos x="4" y="93"/>
                  </a:cxn>
                  <a:cxn ang="0">
                    <a:pos x="23" y="77"/>
                  </a:cxn>
                  <a:cxn ang="0">
                    <a:pos x="41" y="77"/>
                  </a:cxn>
                  <a:cxn ang="0">
                    <a:pos x="41" y="69"/>
                  </a:cxn>
                  <a:cxn ang="0">
                    <a:pos x="50" y="61"/>
                  </a:cxn>
                  <a:cxn ang="0">
                    <a:pos x="124" y="61"/>
                  </a:cxn>
                  <a:cxn ang="0">
                    <a:pos x="124" y="8"/>
                  </a:cxn>
                  <a:cxn ang="0">
                    <a:pos x="116" y="0"/>
                  </a:cxn>
                  <a:cxn ang="0">
                    <a:pos x="8" y="0"/>
                  </a:cxn>
                  <a:cxn ang="0">
                    <a:pos x="0" y="8"/>
                  </a:cxn>
                  <a:cxn ang="0">
                    <a:pos x="0" y="69"/>
                  </a:cxn>
                  <a:cxn ang="0">
                    <a:pos x="8" y="77"/>
                  </a:cxn>
                  <a:cxn ang="0">
                    <a:pos x="87" y="27"/>
                  </a:cxn>
                  <a:cxn ang="0">
                    <a:pos x="95" y="35"/>
                  </a:cxn>
                  <a:cxn ang="0">
                    <a:pos x="87" y="43"/>
                  </a:cxn>
                  <a:cxn ang="0">
                    <a:pos x="79" y="35"/>
                  </a:cxn>
                  <a:cxn ang="0">
                    <a:pos x="87" y="27"/>
                  </a:cxn>
                  <a:cxn ang="0">
                    <a:pos x="62" y="27"/>
                  </a:cxn>
                  <a:cxn ang="0">
                    <a:pos x="70" y="35"/>
                  </a:cxn>
                  <a:cxn ang="0">
                    <a:pos x="62" y="43"/>
                  </a:cxn>
                  <a:cxn ang="0">
                    <a:pos x="54" y="35"/>
                  </a:cxn>
                  <a:cxn ang="0">
                    <a:pos x="62" y="27"/>
                  </a:cxn>
                  <a:cxn ang="0">
                    <a:pos x="36" y="27"/>
                  </a:cxn>
                  <a:cxn ang="0">
                    <a:pos x="44" y="35"/>
                  </a:cxn>
                  <a:cxn ang="0">
                    <a:pos x="36" y="43"/>
                  </a:cxn>
                  <a:cxn ang="0">
                    <a:pos x="28" y="35"/>
                  </a:cxn>
                  <a:cxn ang="0">
                    <a:pos x="36" y="27"/>
                  </a:cxn>
                  <a:cxn ang="0">
                    <a:pos x="36" y="27"/>
                  </a:cxn>
                  <a:cxn ang="0">
                    <a:pos x="36" y="27"/>
                  </a:cxn>
                </a:cxnLst>
                <a:rect l="0" t="0" r="r" b="b"/>
                <a:pathLst>
                  <a:path w="124" h="93">
                    <a:moveTo>
                      <a:pt x="8" y="77"/>
                    </a:moveTo>
                    <a:cubicBezTo>
                      <a:pt x="11" y="77"/>
                      <a:pt x="11" y="77"/>
                      <a:pt x="11" y="77"/>
                    </a:cubicBezTo>
                    <a:cubicBezTo>
                      <a:pt x="4" y="93"/>
                      <a:pt x="4" y="93"/>
                      <a:pt x="4" y="93"/>
                    </a:cubicBezTo>
                    <a:cubicBezTo>
                      <a:pt x="23" y="77"/>
                      <a:pt x="23" y="77"/>
                      <a:pt x="23" y="77"/>
                    </a:cubicBezTo>
                    <a:cubicBezTo>
                      <a:pt x="41" y="77"/>
                      <a:pt x="41" y="77"/>
                      <a:pt x="41" y="77"/>
                    </a:cubicBezTo>
                    <a:cubicBezTo>
                      <a:pt x="41" y="69"/>
                      <a:pt x="41" y="69"/>
                      <a:pt x="41" y="69"/>
                    </a:cubicBezTo>
                    <a:cubicBezTo>
                      <a:pt x="41" y="65"/>
                      <a:pt x="45" y="61"/>
                      <a:pt x="50" y="61"/>
                    </a:cubicBezTo>
                    <a:cubicBezTo>
                      <a:pt x="124" y="61"/>
                      <a:pt x="124" y="61"/>
                      <a:pt x="124" y="61"/>
                    </a:cubicBezTo>
                    <a:cubicBezTo>
                      <a:pt x="124" y="8"/>
                      <a:pt x="124" y="8"/>
                      <a:pt x="124" y="8"/>
                    </a:cubicBezTo>
                    <a:cubicBezTo>
                      <a:pt x="124" y="4"/>
                      <a:pt x="120" y="0"/>
                      <a:pt x="116" y="0"/>
                    </a:cubicBezTo>
                    <a:cubicBezTo>
                      <a:pt x="8" y="0"/>
                      <a:pt x="8" y="0"/>
                      <a:pt x="8" y="0"/>
                    </a:cubicBezTo>
                    <a:cubicBezTo>
                      <a:pt x="3" y="0"/>
                      <a:pt x="0" y="4"/>
                      <a:pt x="0" y="8"/>
                    </a:cubicBezTo>
                    <a:cubicBezTo>
                      <a:pt x="0" y="69"/>
                      <a:pt x="0" y="69"/>
                      <a:pt x="0" y="69"/>
                    </a:cubicBezTo>
                    <a:cubicBezTo>
                      <a:pt x="0" y="73"/>
                      <a:pt x="3" y="77"/>
                      <a:pt x="8" y="77"/>
                    </a:cubicBezTo>
                    <a:close/>
                    <a:moveTo>
                      <a:pt x="87" y="27"/>
                    </a:moveTo>
                    <a:cubicBezTo>
                      <a:pt x="92" y="27"/>
                      <a:pt x="95" y="31"/>
                      <a:pt x="95" y="35"/>
                    </a:cubicBezTo>
                    <a:cubicBezTo>
                      <a:pt x="95" y="40"/>
                      <a:pt x="92" y="43"/>
                      <a:pt x="87" y="43"/>
                    </a:cubicBezTo>
                    <a:cubicBezTo>
                      <a:pt x="83" y="43"/>
                      <a:pt x="79" y="40"/>
                      <a:pt x="79" y="35"/>
                    </a:cubicBezTo>
                    <a:cubicBezTo>
                      <a:pt x="79" y="31"/>
                      <a:pt x="83" y="27"/>
                      <a:pt x="87" y="27"/>
                    </a:cubicBezTo>
                    <a:close/>
                    <a:moveTo>
                      <a:pt x="62" y="27"/>
                    </a:moveTo>
                    <a:cubicBezTo>
                      <a:pt x="67" y="27"/>
                      <a:pt x="70" y="31"/>
                      <a:pt x="70" y="35"/>
                    </a:cubicBezTo>
                    <a:cubicBezTo>
                      <a:pt x="70" y="40"/>
                      <a:pt x="67" y="43"/>
                      <a:pt x="62" y="43"/>
                    </a:cubicBezTo>
                    <a:cubicBezTo>
                      <a:pt x="58" y="43"/>
                      <a:pt x="54" y="40"/>
                      <a:pt x="54" y="35"/>
                    </a:cubicBezTo>
                    <a:cubicBezTo>
                      <a:pt x="54" y="31"/>
                      <a:pt x="58" y="27"/>
                      <a:pt x="62" y="27"/>
                    </a:cubicBezTo>
                    <a:close/>
                    <a:moveTo>
                      <a:pt x="36" y="27"/>
                    </a:moveTo>
                    <a:cubicBezTo>
                      <a:pt x="41" y="27"/>
                      <a:pt x="44" y="31"/>
                      <a:pt x="44" y="35"/>
                    </a:cubicBezTo>
                    <a:cubicBezTo>
                      <a:pt x="44" y="40"/>
                      <a:pt x="41" y="43"/>
                      <a:pt x="36" y="43"/>
                    </a:cubicBezTo>
                    <a:cubicBezTo>
                      <a:pt x="32" y="43"/>
                      <a:pt x="28" y="40"/>
                      <a:pt x="28" y="35"/>
                    </a:cubicBezTo>
                    <a:cubicBezTo>
                      <a:pt x="28" y="31"/>
                      <a:pt x="32" y="27"/>
                      <a:pt x="36" y="27"/>
                    </a:cubicBezTo>
                    <a:close/>
                    <a:moveTo>
                      <a:pt x="36" y="27"/>
                    </a:moveTo>
                    <a:cubicBezTo>
                      <a:pt x="36" y="27"/>
                      <a:pt x="36" y="27"/>
                      <a:pt x="36" y="27"/>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0" name="Freeform 13"/>
              <p:cNvSpPr>
                <a:spLocks noEditPoints="1"/>
              </p:cNvSpPr>
              <p:nvPr/>
            </p:nvSpPr>
            <p:spPr bwMode="auto">
              <a:xfrm>
                <a:off x="3149600" y="3844925"/>
                <a:ext cx="207963" cy="155575"/>
              </a:xfrm>
              <a:custGeom>
                <a:avLst/>
                <a:gdLst/>
                <a:ahLst/>
                <a:cxnLst>
                  <a:cxn ang="0">
                    <a:pos x="0" y="9"/>
                  </a:cxn>
                  <a:cxn ang="0">
                    <a:pos x="0" y="69"/>
                  </a:cxn>
                  <a:cxn ang="0">
                    <a:pos x="9" y="77"/>
                  </a:cxn>
                  <a:cxn ang="0">
                    <a:pos x="102" y="77"/>
                  </a:cxn>
                  <a:cxn ang="0">
                    <a:pos x="120" y="93"/>
                  </a:cxn>
                  <a:cxn ang="0">
                    <a:pos x="114" y="77"/>
                  </a:cxn>
                  <a:cxn ang="0">
                    <a:pos x="116" y="77"/>
                  </a:cxn>
                  <a:cxn ang="0">
                    <a:pos x="125" y="69"/>
                  </a:cxn>
                  <a:cxn ang="0">
                    <a:pos x="125" y="9"/>
                  </a:cxn>
                  <a:cxn ang="0">
                    <a:pos x="116" y="0"/>
                  </a:cxn>
                  <a:cxn ang="0">
                    <a:pos x="9" y="0"/>
                  </a:cxn>
                  <a:cxn ang="0">
                    <a:pos x="0" y="9"/>
                  </a:cxn>
                  <a:cxn ang="0">
                    <a:pos x="88" y="29"/>
                  </a:cxn>
                  <a:cxn ang="0">
                    <a:pos x="96" y="37"/>
                  </a:cxn>
                  <a:cxn ang="0">
                    <a:pos x="88" y="45"/>
                  </a:cxn>
                  <a:cxn ang="0">
                    <a:pos x="80" y="37"/>
                  </a:cxn>
                  <a:cxn ang="0">
                    <a:pos x="88" y="29"/>
                  </a:cxn>
                  <a:cxn ang="0">
                    <a:pos x="63" y="29"/>
                  </a:cxn>
                  <a:cxn ang="0">
                    <a:pos x="71" y="37"/>
                  </a:cxn>
                  <a:cxn ang="0">
                    <a:pos x="63" y="45"/>
                  </a:cxn>
                  <a:cxn ang="0">
                    <a:pos x="55" y="37"/>
                  </a:cxn>
                  <a:cxn ang="0">
                    <a:pos x="63" y="29"/>
                  </a:cxn>
                  <a:cxn ang="0">
                    <a:pos x="37" y="29"/>
                  </a:cxn>
                  <a:cxn ang="0">
                    <a:pos x="45" y="37"/>
                  </a:cxn>
                  <a:cxn ang="0">
                    <a:pos x="37" y="45"/>
                  </a:cxn>
                  <a:cxn ang="0">
                    <a:pos x="29" y="37"/>
                  </a:cxn>
                  <a:cxn ang="0">
                    <a:pos x="37" y="29"/>
                  </a:cxn>
                  <a:cxn ang="0">
                    <a:pos x="37" y="29"/>
                  </a:cxn>
                  <a:cxn ang="0">
                    <a:pos x="37" y="29"/>
                  </a:cxn>
                </a:cxnLst>
                <a:rect l="0" t="0" r="r" b="b"/>
                <a:pathLst>
                  <a:path w="125" h="93">
                    <a:moveTo>
                      <a:pt x="0" y="9"/>
                    </a:moveTo>
                    <a:cubicBezTo>
                      <a:pt x="0" y="69"/>
                      <a:pt x="0" y="69"/>
                      <a:pt x="0" y="69"/>
                    </a:cubicBezTo>
                    <a:cubicBezTo>
                      <a:pt x="0" y="74"/>
                      <a:pt x="4" y="77"/>
                      <a:pt x="9" y="77"/>
                    </a:cubicBezTo>
                    <a:cubicBezTo>
                      <a:pt x="102" y="77"/>
                      <a:pt x="102" y="77"/>
                      <a:pt x="102" y="77"/>
                    </a:cubicBezTo>
                    <a:cubicBezTo>
                      <a:pt x="120" y="93"/>
                      <a:pt x="120" y="93"/>
                      <a:pt x="120" y="93"/>
                    </a:cubicBezTo>
                    <a:cubicBezTo>
                      <a:pt x="114" y="77"/>
                      <a:pt x="114" y="77"/>
                      <a:pt x="114" y="77"/>
                    </a:cubicBezTo>
                    <a:cubicBezTo>
                      <a:pt x="116" y="77"/>
                      <a:pt x="116" y="77"/>
                      <a:pt x="116" y="77"/>
                    </a:cubicBezTo>
                    <a:cubicBezTo>
                      <a:pt x="121" y="77"/>
                      <a:pt x="125" y="74"/>
                      <a:pt x="125" y="69"/>
                    </a:cubicBezTo>
                    <a:cubicBezTo>
                      <a:pt x="125" y="9"/>
                      <a:pt x="125" y="9"/>
                      <a:pt x="125" y="9"/>
                    </a:cubicBezTo>
                    <a:cubicBezTo>
                      <a:pt x="125" y="4"/>
                      <a:pt x="121" y="0"/>
                      <a:pt x="116" y="0"/>
                    </a:cubicBezTo>
                    <a:cubicBezTo>
                      <a:pt x="9" y="0"/>
                      <a:pt x="9" y="0"/>
                      <a:pt x="9" y="0"/>
                    </a:cubicBezTo>
                    <a:cubicBezTo>
                      <a:pt x="4" y="0"/>
                      <a:pt x="0" y="4"/>
                      <a:pt x="0" y="9"/>
                    </a:cubicBezTo>
                    <a:close/>
                    <a:moveTo>
                      <a:pt x="88" y="29"/>
                    </a:moveTo>
                    <a:cubicBezTo>
                      <a:pt x="93" y="29"/>
                      <a:pt x="96" y="33"/>
                      <a:pt x="96" y="37"/>
                    </a:cubicBezTo>
                    <a:cubicBezTo>
                      <a:pt x="96" y="41"/>
                      <a:pt x="93" y="45"/>
                      <a:pt x="88" y="45"/>
                    </a:cubicBezTo>
                    <a:cubicBezTo>
                      <a:pt x="84" y="45"/>
                      <a:pt x="80" y="41"/>
                      <a:pt x="80" y="37"/>
                    </a:cubicBezTo>
                    <a:cubicBezTo>
                      <a:pt x="80" y="33"/>
                      <a:pt x="84" y="29"/>
                      <a:pt x="88" y="29"/>
                    </a:cubicBezTo>
                    <a:close/>
                    <a:moveTo>
                      <a:pt x="63" y="29"/>
                    </a:moveTo>
                    <a:cubicBezTo>
                      <a:pt x="67" y="29"/>
                      <a:pt x="71" y="33"/>
                      <a:pt x="71" y="37"/>
                    </a:cubicBezTo>
                    <a:cubicBezTo>
                      <a:pt x="71" y="41"/>
                      <a:pt x="67" y="45"/>
                      <a:pt x="63" y="45"/>
                    </a:cubicBezTo>
                    <a:cubicBezTo>
                      <a:pt x="59" y="45"/>
                      <a:pt x="55" y="41"/>
                      <a:pt x="55" y="37"/>
                    </a:cubicBezTo>
                    <a:cubicBezTo>
                      <a:pt x="55" y="33"/>
                      <a:pt x="59" y="29"/>
                      <a:pt x="63" y="29"/>
                    </a:cubicBezTo>
                    <a:close/>
                    <a:moveTo>
                      <a:pt x="37" y="29"/>
                    </a:moveTo>
                    <a:cubicBezTo>
                      <a:pt x="41" y="29"/>
                      <a:pt x="45" y="33"/>
                      <a:pt x="45" y="37"/>
                    </a:cubicBezTo>
                    <a:cubicBezTo>
                      <a:pt x="45" y="41"/>
                      <a:pt x="41" y="45"/>
                      <a:pt x="37" y="45"/>
                    </a:cubicBezTo>
                    <a:cubicBezTo>
                      <a:pt x="32" y="45"/>
                      <a:pt x="29" y="41"/>
                      <a:pt x="29" y="37"/>
                    </a:cubicBezTo>
                    <a:cubicBezTo>
                      <a:pt x="29" y="33"/>
                      <a:pt x="32" y="29"/>
                      <a:pt x="37" y="29"/>
                    </a:cubicBezTo>
                    <a:close/>
                    <a:moveTo>
                      <a:pt x="37" y="29"/>
                    </a:moveTo>
                    <a:cubicBezTo>
                      <a:pt x="37" y="29"/>
                      <a:pt x="37" y="29"/>
                      <a:pt x="37" y="29"/>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1" name="原创设计师QQ：598969553           _26"/>
            <p:cNvSpPr/>
            <p:nvPr/>
          </p:nvSpPr>
          <p:spPr>
            <a:xfrm>
              <a:off x="3893161" y="3288691"/>
              <a:ext cx="2556151" cy="752514"/>
            </a:xfrm>
            <a:prstGeom prst="rect">
              <a:avLst/>
            </a:prstGeom>
          </p:spPr>
          <p:txBody>
            <a:bodyPr wrap="square">
              <a:spAutoFit/>
            </a:bodyPr>
            <a:lstStyle/>
            <a:p>
              <a:pPr algn="ctr">
                <a:lnSpc>
                  <a:spcPct val="130000"/>
                </a:lnSpc>
              </a:pPr>
              <a:r>
                <a:rPr lang="zh-CN" altLang="en-US" sz="1100" b="1" dirty="0" smtClean="0">
                  <a:solidFill>
                    <a:schemeClr val="tx1">
                      <a:lumMod val="75000"/>
                      <a:lumOff val="25000"/>
                    </a:schemeClr>
                  </a:solidFill>
                  <a:latin typeface="+mj-lt"/>
                  <a:ea typeface="+mj-ea"/>
                  <a:cs typeface="Open Sans" panose="020B0606030504020204" pitchFamily="34" charset="0"/>
                </a:rPr>
                <a:t>发布新闻</a:t>
              </a:r>
              <a:endParaRPr lang="en-US" altLang="zh-CN" sz="1100" b="1" dirty="0" smtClean="0">
                <a:solidFill>
                  <a:schemeClr val="tx1">
                    <a:lumMod val="75000"/>
                    <a:lumOff val="25000"/>
                  </a:schemeClr>
                </a:solidFill>
                <a:latin typeface="+mj-lt"/>
                <a:ea typeface="+mj-ea"/>
                <a:cs typeface="Open Sans" panose="020B0606030504020204" pitchFamily="34" charset="0"/>
              </a:endParaRPr>
            </a:p>
            <a:p>
              <a:pPr algn="ctr">
                <a:lnSpc>
                  <a:spcPct val="130000"/>
                </a:lnSpc>
              </a:pPr>
              <a:r>
                <a:rPr lang="zh-CN" altLang="en-US" sz="1100" dirty="0" smtClean="0">
                  <a:solidFill>
                    <a:schemeClr val="tx1">
                      <a:lumMod val="75000"/>
                      <a:lumOff val="25000"/>
                    </a:schemeClr>
                  </a:solidFill>
                </a:rPr>
                <a:t>将之前保存好的新闻稿一键发布即可，快捷方便，也可以再次修改新闻稿</a:t>
              </a:r>
              <a:endParaRPr lang="en-US" altLang="zh-CN" sz="1100" dirty="0">
                <a:solidFill>
                  <a:schemeClr val="tx1">
                    <a:lumMod val="75000"/>
                    <a:lumOff val="25000"/>
                  </a:schemeClr>
                </a:solidFill>
              </a:endParaRPr>
            </a:p>
          </p:txBody>
        </p:sp>
      </p:grpSp>
      <p:grpSp>
        <p:nvGrpSpPr>
          <p:cNvPr id="31" name="原创设计师QQ：598969553              _7"/>
          <p:cNvGrpSpPr/>
          <p:nvPr/>
        </p:nvGrpSpPr>
        <p:grpSpPr>
          <a:xfrm>
            <a:off x="6415273" y="2268774"/>
            <a:ext cx="2556151" cy="1781956"/>
            <a:chOff x="5791497" y="2259249"/>
            <a:chExt cx="2556151" cy="1781956"/>
          </a:xfrm>
        </p:grpSpPr>
        <p:grpSp>
          <p:nvGrpSpPr>
            <p:cNvPr id="32" name="Group 105"/>
            <p:cNvGrpSpPr/>
            <p:nvPr/>
          </p:nvGrpSpPr>
          <p:grpSpPr>
            <a:xfrm>
              <a:off x="6702804" y="2259249"/>
              <a:ext cx="733536" cy="810027"/>
              <a:chOff x="4425950" y="3640138"/>
              <a:chExt cx="593725" cy="655637"/>
            </a:xfrm>
            <a:solidFill>
              <a:schemeClr val="accent3"/>
            </a:solidFill>
          </p:grpSpPr>
          <p:sp>
            <p:nvSpPr>
              <p:cNvPr id="34" name="Freeform 23"/>
              <p:cNvSpPr>
                <a:spLocks noEditPoints="1"/>
              </p:cNvSpPr>
              <p:nvPr/>
            </p:nvSpPr>
            <p:spPr bwMode="auto">
              <a:xfrm>
                <a:off x="4495800" y="3640138"/>
                <a:ext cx="141288" cy="141287"/>
              </a:xfrm>
              <a:custGeom>
                <a:avLst/>
                <a:gdLst/>
                <a:ahLst/>
                <a:cxnLst>
                  <a:cxn ang="0">
                    <a:pos x="85" y="42"/>
                  </a:cxn>
                  <a:cxn ang="0">
                    <a:pos x="43" y="85"/>
                  </a:cxn>
                  <a:cxn ang="0">
                    <a:pos x="0" y="42"/>
                  </a:cxn>
                  <a:cxn ang="0">
                    <a:pos x="43" y="0"/>
                  </a:cxn>
                  <a:cxn ang="0">
                    <a:pos x="85" y="42"/>
                  </a:cxn>
                  <a:cxn ang="0">
                    <a:pos x="85" y="42"/>
                  </a:cxn>
                  <a:cxn ang="0">
                    <a:pos x="85" y="42"/>
                  </a:cxn>
                </a:cxnLst>
                <a:rect l="0" t="0" r="r" b="b"/>
                <a:pathLst>
                  <a:path w="85" h="85">
                    <a:moveTo>
                      <a:pt x="85" y="42"/>
                    </a:moveTo>
                    <a:cubicBezTo>
                      <a:pt x="85" y="66"/>
                      <a:pt x="66" y="85"/>
                      <a:pt x="43" y="85"/>
                    </a:cubicBezTo>
                    <a:cubicBezTo>
                      <a:pt x="19" y="85"/>
                      <a:pt x="0" y="66"/>
                      <a:pt x="0" y="42"/>
                    </a:cubicBezTo>
                    <a:cubicBezTo>
                      <a:pt x="0" y="19"/>
                      <a:pt x="19" y="0"/>
                      <a:pt x="43" y="0"/>
                    </a:cubicBezTo>
                    <a:cubicBezTo>
                      <a:pt x="66" y="0"/>
                      <a:pt x="85" y="19"/>
                      <a:pt x="85" y="42"/>
                    </a:cubicBezTo>
                    <a:close/>
                    <a:moveTo>
                      <a:pt x="85" y="42"/>
                    </a:moveTo>
                    <a:cubicBezTo>
                      <a:pt x="85" y="42"/>
                      <a:pt x="85" y="42"/>
                      <a:pt x="85" y="42"/>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5" name="Freeform 24"/>
              <p:cNvSpPr>
                <a:spLocks noEditPoints="1"/>
              </p:cNvSpPr>
              <p:nvPr/>
            </p:nvSpPr>
            <p:spPr bwMode="auto">
              <a:xfrm>
                <a:off x="4727575" y="3640138"/>
                <a:ext cx="141288" cy="141287"/>
              </a:xfrm>
              <a:custGeom>
                <a:avLst/>
                <a:gdLst/>
                <a:ahLst/>
                <a:cxnLst>
                  <a:cxn ang="0">
                    <a:pos x="85" y="42"/>
                  </a:cxn>
                  <a:cxn ang="0">
                    <a:pos x="43" y="85"/>
                  </a:cxn>
                  <a:cxn ang="0">
                    <a:pos x="0" y="42"/>
                  </a:cxn>
                  <a:cxn ang="0">
                    <a:pos x="43" y="0"/>
                  </a:cxn>
                  <a:cxn ang="0">
                    <a:pos x="85" y="42"/>
                  </a:cxn>
                  <a:cxn ang="0">
                    <a:pos x="85" y="42"/>
                  </a:cxn>
                  <a:cxn ang="0">
                    <a:pos x="85" y="42"/>
                  </a:cxn>
                </a:cxnLst>
                <a:rect l="0" t="0" r="r" b="b"/>
                <a:pathLst>
                  <a:path w="85" h="85">
                    <a:moveTo>
                      <a:pt x="85" y="42"/>
                    </a:moveTo>
                    <a:cubicBezTo>
                      <a:pt x="85" y="66"/>
                      <a:pt x="66" y="85"/>
                      <a:pt x="43" y="85"/>
                    </a:cubicBezTo>
                    <a:cubicBezTo>
                      <a:pt x="19" y="85"/>
                      <a:pt x="0" y="66"/>
                      <a:pt x="0" y="42"/>
                    </a:cubicBezTo>
                    <a:cubicBezTo>
                      <a:pt x="0" y="19"/>
                      <a:pt x="19" y="0"/>
                      <a:pt x="43" y="0"/>
                    </a:cubicBezTo>
                    <a:cubicBezTo>
                      <a:pt x="66" y="0"/>
                      <a:pt x="85" y="19"/>
                      <a:pt x="85" y="42"/>
                    </a:cubicBezTo>
                    <a:close/>
                    <a:moveTo>
                      <a:pt x="85" y="42"/>
                    </a:moveTo>
                    <a:cubicBezTo>
                      <a:pt x="85" y="42"/>
                      <a:pt x="85" y="42"/>
                      <a:pt x="85" y="42"/>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6" name="Freeform 25"/>
              <p:cNvSpPr>
                <a:spLocks noEditPoints="1"/>
              </p:cNvSpPr>
              <p:nvPr/>
            </p:nvSpPr>
            <p:spPr bwMode="auto">
              <a:xfrm>
                <a:off x="4843463" y="4206875"/>
                <a:ext cx="73025" cy="88900"/>
              </a:xfrm>
              <a:custGeom>
                <a:avLst/>
                <a:gdLst/>
                <a:ahLst/>
                <a:cxnLst>
                  <a:cxn ang="0">
                    <a:pos x="0" y="0"/>
                  </a:cxn>
                  <a:cxn ang="0">
                    <a:pos x="0" y="30"/>
                  </a:cxn>
                  <a:cxn ang="0">
                    <a:pos x="22" y="53"/>
                  </a:cxn>
                  <a:cxn ang="0">
                    <a:pos x="22" y="53"/>
                  </a:cxn>
                  <a:cxn ang="0">
                    <a:pos x="44" y="30"/>
                  </a:cxn>
                  <a:cxn ang="0">
                    <a:pos x="44" y="0"/>
                  </a:cxn>
                  <a:cxn ang="0">
                    <a:pos x="0" y="0"/>
                  </a:cxn>
                  <a:cxn ang="0">
                    <a:pos x="0" y="0"/>
                  </a:cxn>
                  <a:cxn ang="0">
                    <a:pos x="0" y="0"/>
                  </a:cxn>
                </a:cxnLst>
                <a:rect l="0" t="0" r="r" b="b"/>
                <a:pathLst>
                  <a:path w="44" h="53">
                    <a:moveTo>
                      <a:pt x="0" y="0"/>
                    </a:moveTo>
                    <a:cubicBezTo>
                      <a:pt x="0" y="30"/>
                      <a:pt x="0" y="30"/>
                      <a:pt x="0" y="30"/>
                    </a:cubicBezTo>
                    <a:cubicBezTo>
                      <a:pt x="0" y="43"/>
                      <a:pt x="10" y="53"/>
                      <a:pt x="22" y="53"/>
                    </a:cubicBezTo>
                    <a:cubicBezTo>
                      <a:pt x="22" y="53"/>
                      <a:pt x="22" y="53"/>
                      <a:pt x="22" y="53"/>
                    </a:cubicBezTo>
                    <a:cubicBezTo>
                      <a:pt x="34" y="53"/>
                      <a:pt x="44" y="43"/>
                      <a:pt x="44" y="30"/>
                    </a:cubicBezTo>
                    <a:cubicBezTo>
                      <a:pt x="44" y="0"/>
                      <a:pt x="44" y="0"/>
                      <a:pt x="44" y="0"/>
                    </a:cubicBezTo>
                    <a:lnTo>
                      <a:pt x="0" y="0"/>
                    </a:lnTo>
                    <a:close/>
                    <a:moveTo>
                      <a:pt x="0" y="0"/>
                    </a:moveTo>
                    <a:cubicBezTo>
                      <a:pt x="0" y="0"/>
                      <a:pt x="0" y="0"/>
                      <a:pt x="0" y="0"/>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7" name="Freeform 26"/>
              <p:cNvSpPr>
                <a:spLocks noEditPoints="1"/>
              </p:cNvSpPr>
              <p:nvPr/>
            </p:nvSpPr>
            <p:spPr bwMode="auto">
              <a:xfrm>
                <a:off x="4425950" y="3776663"/>
                <a:ext cx="593725" cy="519112"/>
              </a:xfrm>
              <a:custGeom>
                <a:avLst/>
                <a:gdLst/>
                <a:ahLst/>
                <a:cxnLst>
                  <a:cxn ang="0">
                    <a:pos x="327" y="159"/>
                  </a:cxn>
                  <a:cxn ang="0">
                    <a:pos x="312" y="142"/>
                  </a:cxn>
                  <a:cxn ang="0">
                    <a:pos x="312" y="138"/>
                  </a:cxn>
                  <a:cxn ang="0">
                    <a:pos x="284" y="26"/>
                  </a:cxn>
                  <a:cxn ang="0">
                    <a:pos x="254" y="0"/>
                  </a:cxn>
                  <a:cxn ang="0">
                    <a:pos x="254" y="0"/>
                  </a:cxn>
                  <a:cxn ang="0">
                    <a:pos x="244" y="1"/>
                  </a:cxn>
                  <a:cxn ang="0">
                    <a:pos x="235" y="4"/>
                  </a:cxn>
                  <a:cxn ang="0">
                    <a:pos x="213" y="34"/>
                  </a:cxn>
                  <a:cxn ang="0">
                    <a:pos x="212" y="35"/>
                  </a:cxn>
                  <a:cxn ang="0">
                    <a:pos x="201" y="74"/>
                  </a:cxn>
                  <a:cxn ang="0">
                    <a:pos x="154" y="82"/>
                  </a:cxn>
                  <a:cxn ang="0">
                    <a:pos x="140" y="90"/>
                  </a:cxn>
                  <a:cxn ang="0">
                    <a:pos x="111" y="77"/>
                  </a:cxn>
                  <a:cxn ang="0">
                    <a:pos x="99" y="35"/>
                  </a:cxn>
                  <a:cxn ang="0">
                    <a:pos x="99" y="34"/>
                  </a:cxn>
                  <a:cxn ang="0">
                    <a:pos x="76" y="4"/>
                  </a:cxn>
                  <a:cxn ang="0">
                    <a:pos x="68" y="1"/>
                  </a:cxn>
                  <a:cxn ang="0">
                    <a:pos x="58" y="0"/>
                  </a:cxn>
                  <a:cxn ang="0">
                    <a:pos x="58" y="0"/>
                  </a:cxn>
                  <a:cxn ang="0">
                    <a:pos x="22" y="26"/>
                  </a:cxn>
                  <a:cxn ang="0">
                    <a:pos x="3" y="117"/>
                  </a:cxn>
                  <a:cxn ang="0">
                    <a:pos x="14" y="148"/>
                  </a:cxn>
                  <a:cxn ang="0">
                    <a:pos x="14" y="289"/>
                  </a:cxn>
                  <a:cxn ang="0">
                    <a:pos x="37" y="312"/>
                  </a:cxn>
                  <a:cxn ang="0">
                    <a:pos x="59" y="289"/>
                  </a:cxn>
                  <a:cxn ang="0">
                    <a:pos x="59" y="156"/>
                  </a:cxn>
                  <a:cxn ang="0">
                    <a:pos x="79" y="134"/>
                  </a:cxn>
                  <a:cxn ang="0">
                    <a:pos x="86" y="99"/>
                  </a:cxn>
                  <a:cxn ang="0">
                    <a:pos x="152" y="125"/>
                  </a:cxn>
                  <a:cxn ang="0">
                    <a:pos x="154" y="126"/>
                  </a:cxn>
                  <a:cxn ang="0">
                    <a:pos x="170" y="115"/>
                  </a:cxn>
                  <a:cxn ang="0">
                    <a:pos x="225" y="96"/>
                  </a:cxn>
                  <a:cxn ang="0">
                    <a:pos x="233" y="134"/>
                  </a:cxn>
                  <a:cxn ang="0">
                    <a:pos x="249" y="154"/>
                  </a:cxn>
                  <a:cxn ang="0">
                    <a:pos x="260" y="154"/>
                  </a:cxn>
                  <a:cxn ang="0">
                    <a:pos x="273" y="139"/>
                  </a:cxn>
                  <a:cxn ang="0">
                    <a:pos x="253" y="71"/>
                  </a:cxn>
                  <a:cxn ang="0">
                    <a:pos x="258" y="68"/>
                  </a:cxn>
                  <a:cxn ang="0">
                    <a:pos x="279" y="142"/>
                  </a:cxn>
                  <a:cxn ang="0">
                    <a:pos x="264" y="159"/>
                  </a:cxn>
                  <a:cxn ang="0">
                    <a:pos x="232" y="159"/>
                  </a:cxn>
                  <a:cxn ang="0">
                    <a:pos x="232" y="253"/>
                  </a:cxn>
                  <a:cxn ang="0">
                    <a:pos x="359" y="253"/>
                  </a:cxn>
                  <a:cxn ang="0">
                    <a:pos x="359" y="159"/>
                  </a:cxn>
                  <a:cxn ang="0">
                    <a:pos x="327" y="159"/>
                  </a:cxn>
                  <a:cxn ang="0">
                    <a:pos x="275" y="159"/>
                  </a:cxn>
                  <a:cxn ang="0">
                    <a:pos x="284" y="152"/>
                  </a:cxn>
                  <a:cxn ang="0">
                    <a:pos x="296" y="157"/>
                  </a:cxn>
                  <a:cxn ang="0">
                    <a:pos x="299" y="157"/>
                  </a:cxn>
                  <a:cxn ang="0">
                    <a:pos x="308" y="152"/>
                  </a:cxn>
                  <a:cxn ang="0">
                    <a:pos x="316" y="159"/>
                  </a:cxn>
                  <a:cxn ang="0">
                    <a:pos x="275" y="159"/>
                  </a:cxn>
                  <a:cxn ang="0">
                    <a:pos x="275" y="159"/>
                  </a:cxn>
                  <a:cxn ang="0">
                    <a:pos x="275" y="159"/>
                  </a:cxn>
                </a:cxnLst>
                <a:rect l="0" t="0" r="r" b="b"/>
                <a:pathLst>
                  <a:path w="359" h="312">
                    <a:moveTo>
                      <a:pt x="327" y="159"/>
                    </a:moveTo>
                    <a:cubicBezTo>
                      <a:pt x="326" y="151"/>
                      <a:pt x="320" y="144"/>
                      <a:pt x="312" y="142"/>
                    </a:cubicBezTo>
                    <a:cubicBezTo>
                      <a:pt x="312" y="140"/>
                      <a:pt x="312" y="139"/>
                      <a:pt x="312" y="138"/>
                    </a:cubicBezTo>
                    <a:cubicBezTo>
                      <a:pt x="310" y="127"/>
                      <a:pt x="284" y="26"/>
                      <a:pt x="284" y="26"/>
                    </a:cubicBezTo>
                    <a:cubicBezTo>
                      <a:pt x="280" y="9"/>
                      <a:pt x="269" y="1"/>
                      <a:pt x="254" y="0"/>
                    </a:cubicBezTo>
                    <a:cubicBezTo>
                      <a:pt x="254" y="0"/>
                      <a:pt x="254" y="0"/>
                      <a:pt x="254" y="0"/>
                    </a:cubicBezTo>
                    <a:cubicBezTo>
                      <a:pt x="254" y="0"/>
                      <a:pt x="249" y="0"/>
                      <a:pt x="244" y="1"/>
                    </a:cubicBezTo>
                    <a:cubicBezTo>
                      <a:pt x="239" y="2"/>
                      <a:pt x="235" y="4"/>
                      <a:pt x="235" y="4"/>
                    </a:cubicBezTo>
                    <a:cubicBezTo>
                      <a:pt x="225" y="10"/>
                      <a:pt x="214" y="20"/>
                      <a:pt x="213" y="34"/>
                    </a:cubicBezTo>
                    <a:cubicBezTo>
                      <a:pt x="213" y="34"/>
                      <a:pt x="213" y="35"/>
                      <a:pt x="212" y="35"/>
                    </a:cubicBezTo>
                    <a:cubicBezTo>
                      <a:pt x="210" y="56"/>
                      <a:pt x="207" y="68"/>
                      <a:pt x="201" y="74"/>
                    </a:cubicBezTo>
                    <a:cubicBezTo>
                      <a:pt x="194" y="80"/>
                      <a:pt x="180" y="82"/>
                      <a:pt x="154" y="82"/>
                    </a:cubicBezTo>
                    <a:cubicBezTo>
                      <a:pt x="148" y="82"/>
                      <a:pt x="143" y="85"/>
                      <a:pt x="140" y="90"/>
                    </a:cubicBezTo>
                    <a:cubicBezTo>
                      <a:pt x="125" y="87"/>
                      <a:pt x="116" y="83"/>
                      <a:pt x="111" y="77"/>
                    </a:cubicBezTo>
                    <a:cubicBezTo>
                      <a:pt x="105" y="70"/>
                      <a:pt x="102" y="57"/>
                      <a:pt x="99" y="35"/>
                    </a:cubicBezTo>
                    <a:cubicBezTo>
                      <a:pt x="99" y="35"/>
                      <a:pt x="99" y="34"/>
                      <a:pt x="99" y="34"/>
                    </a:cubicBezTo>
                    <a:cubicBezTo>
                      <a:pt x="98" y="20"/>
                      <a:pt x="87" y="10"/>
                      <a:pt x="76" y="4"/>
                    </a:cubicBezTo>
                    <a:cubicBezTo>
                      <a:pt x="76" y="4"/>
                      <a:pt x="72" y="2"/>
                      <a:pt x="68" y="1"/>
                    </a:cubicBezTo>
                    <a:cubicBezTo>
                      <a:pt x="63" y="0"/>
                      <a:pt x="58" y="0"/>
                      <a:pt x="58" y="0"/>
                    </a:cubicBezTo>
                    <a:cubicBezTo>
                      <a:pt x="58" y="0"/>
                      <a:pt x="58" y="0"/>
                      <a:pt x="58" y="0"/>
                    </a:cubicBezTo>
                    <a:cubicBezTo>
                      <a:pt x="43" y="1"/>
                      <a:pt x="26" y="9"/>
                      <a:pt x="22" y="26"/>
                    </a:cubicBezTo>
                    <a:cubicBezTo>
                      <a:pt x="3" y="117"/>
                      <a:pt x="3" y="117"/>
                      <a:pt x="3" y="117"/>
                    </a:cubicBezTo>
                    <a:cubicBezTo>
                      <a:pt x="0" y="130"/>
                      <a:pt x="6" y="141"/>
                      <a:pt x="14" y="148"/>
                    </a:cubicBezTo>
                    <a:cubicBezTo>
                      <a:pt x="14" y="289"/>
                      <a:pt x="14" y="289"/>
                      <a:pt x="14" y="289"/>
                    </a:cubicBezTo>
                    <a:cubicBezTo>
                      <a:pt x="14" y="302"/>
                      <a:pt x="24" y="312"/>
                      <a:pt x="37" y="312"/>
                    </a:cubicBezTo>
                    <a:cubicBezTo>
                      <a:pt x="49" y="312"/>
                      <a:pt x="59" y="302"/>
                      <a:pt x="59" y="289"/>
                    </a:cubicBezTo>
                    <a:cubicBezTo>
                      <a:pt x="59" y="156"/>
                      <a:pt x="59" y="156"/>
                      <a:pt x="59" y="156"/>
                    </a:cubicBezTo>
                    <a:cubicBezTo>
                      <a:pt x="68" y="152"/>
                      <a:pt x="76" y="145"/>
                      <a:pt x="79" y="134"/>
                    </a:cubicBezTo>
                    <a:cubicBezTo>
                      <a:pt x="86" y="99"/>
                      <a:pt x="86" y="99"/>
                      <a:pt x="86" y="99"/>
                    </a:cubicBezTo>
                    <a:cubicBezTo>
                      <a:pt x="98" y="113"/>
                      <a:pt x="117" y="121"/>
                      <a:pt x="152" y="125"/>
                    </a:cubicBezTo>
                    <a:cubicBezTo>
                      <a:pt x="153" y="126"/>
                      <a:pt x="154" y="126"/>
                      <a:pt x="154" y="126"/>
                    </a:cubicBezTo>
                    <a:cubicBezTo>
                      <a:pt x="161" y="126"/>
                      <a:pt x="168" y="121"/>
                      <a:pt x="170" y="115"/>
                    </a:cubicBezTo>
                    <a:cubicBezTo>
                      <a:pt x="197" y="113"/>
                      <a:pt x="214" y="108"/>
                      <a:pt x="225" y="96"/>
                    </a:cubicBezTo>
                    <a:cubicBezTo>
                      <a:pt x="233" y="134"/>
                      <a:pt x="233" y="134"/>
                      <a:pt x="233" y="134"/>
                    </a:cubicBezTo>
                    <a:cubicBezTo>
                      <a:pt x="235" y="143"/>
                      <a:pt x="241" y="150"/>
                      <a:pt x="249" y="154"/>
                    </a:cubicBezTo>
                    <a:cubicBezTo>
                      <a:pt x="260" y="154"/>
                      <a:pt x="260" y="154"/>
                      <a:pt x="260" y="154"/>
                    </a:cubicBezTo>
                    <a:cubicBezTo>
                      <a:pt x="262" y="148"/>
                      <a:pt x="267" y="142"/>
                      <a:pt x="273" y="139"/>
                    </a:cubicBezTo>
                    <a:cubicBezTo>
                      <a:pt x="267" y="113"/>
                      <a:pt x="259" y="86"/>
                      <a:pt x="253" y="71"/>
                    </a:cubicBezTo>
                    <a:cubicBezTo>
                      <a:pt x="248" y="62"/>
                      <a:pt x="255" y="59"/>
                      <a:pt x="258" y="68"/>
                    </a:cubicBezTo>
                    <a:cubicBezTo>
                      <a:pt x="261" y="77"/>
                      <a:pt x="274" y="116"/>
                      <a:pt x="279" y="142"/>
                    </a:cubicBezTo>
                    <a:cubicBezTo>
                      <a:pt x="271" y="144"/>
                      <a:pt x="265" y="151"/>
                      <a:pt x="264" y="159"/>
                    </a:cubicBezTo>
                    <a:cubicBezTo>
                      <a:pt x="232" y="159"/>
                      <a:pt x="232" y="159"/>
                      <a:pt x="232" y="159"/>
                    </a:cubicBezTo>
                    <a:cubicBezTo>
                      <a:pt x="232" y="253"/>
                      <a:pt x="232" y="253"/>
                      <a:pt x="232" y="253"/>
                    </a:cubicBezTo>
                    <a:cubicBezTo>
                      <a:pt x="359" y="253"/>
                      <a:pt x="359" y="253"/>
                      <a:pt x="359" y="253"/>
                    </a:cubicBezTo>
                    <a:cubicBezTo>
                      <a:pt x="359" y="159"/>
                      <a:pt x="359" y="159"/>
                      <a:pt x="359" y="159"/>
                    </a:cubicBezTo>
                    <a:lnTo>
                      <a:pt x="327" y="159"/>
                    </a:lnTo>
                    <a:close/>
                    <a:moveTo>
                      <a:pt x="275" y="159"/>
                    </a:moveTo>
                    <a:cubicBezTo>
                      <a:pt x="277" y="155"/>
                      <a:pt x="280" y="153"/>
                      <a:pt x="284" y="152"/>
                    </a:cubicBezTo>
                    <a:cubicBezTo>
                      <a:pt x="287" y="155"/>
                      <a:pt x="291" y="157"/>
                      <a:pt x="296" y="157"/>
                    </a:cubicBezTo>
                    <a:cubicBezTo>
                      <a:pt x="297" y="157"/>
                      <a:pt x="298" y="157"/>
                      <a:pt x="299" y="157"/>
                    </a:cubicBezTo>
                    <a:cubicBezTo>
                      <a:pt x="302" y="156"/>
                      <a:pt x="305" y="154"/>
                      <a:pt x="308" y="152"/>
                    </a:cubicBezTo>
                    <a:cubicBezTo>
                      <a:pt x="312" y="153"/>
                      <a:pt x="315" y="155"/>
                      <a:pt x="316" y="159"/>
                    </a:cubicBezTo>
                    <a:lnTo>
                      <a:pt x="275" y="159"/>
                    </a:lnTo>
                    <a:close/>
                    <a:moveTo>
                      <a:pt x="275" y="159"/>
                    </a:moveTo>
                    <a:cubicBezTo>
                      <a:pt x="275" y="159"/>
                      <a:pt x="275" y="159"/>
                      <a:pt x="275" y="159"/>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33" name="原创设计师QQ：598969553           _26"/>
            <p:cNvSpPr/>
            <p:nvPr/>
          </p:nvSpPr>
          <p:spPr>
            <a:xfrm>
              <a:off x="5791497" y="3288691"/>
              <a:ext cx="2556151" cy="752514"/>
            </a:xfrm>
            <a:prstGeom prst="rect">
              <a:avLst/>
            </a:prstGeom>
          </p:spPr>
          <p:txBody>
            <a:bodyPr wrap="square">
              <a:spAutoFit/>
            </a:bodyPr>
            <a:lstStyle/>
            <a:p>
              <a:pPr algn="ctr">
                <a:lnSpc>
                  <a:spcPct val="130000"/>
                </a:lnSpc>
              </a:pPr>
              <a:r>
                <a:rPr lang="zh-CN" altLang="en-US" sz="1100" b="1" dirty="0" smtClean="0">
                  <a:solidFill>
                    <a:schemeClr val="tx1">
                      <a:lumMod val="75000"/>
                      <a:lumOff val="25000"/>
                    </a:schemeClr>
                  </a:solidFill>
                  <a:latin typeface="+mj-lt"/>
                  <a:ea typeface="+mj-ea"/>
                  <a:cs typeface="Open Sans" panose="020B0606030504020204" pitchFamily="34" charset="0"/>
                </a:rPr>
                <a:t>查看新闻</a:t>
              </a:r>
              <a:endParaRPr lang="en-US" altLang="zh-CN" sz="1100" b="1" dirty="0" smtClean="0">
                <a:solidFill>
                  <a:schemeClr val="tx1">
                    <a:lumMod val="75000"/>
                    <a:lumOff val="25000"/>
                  </a:schemeClr>
                </a:solidFill>
                <a:latin typeface="+mj-lt"/>
                <a:ea typeface="+mj-ea"/>
                <a:cs typeface="Open Sans" panose="020B0606030504020204" pitchFamily="34" charset="0"/>
              </a:endParaRPr>
            </a:p>
            <a:p>
              <a:pPr algn="ctr">
                <a:lnSpc>
                  <a:spcPct val="130000"/>
                </a:lnSpc>
              </a:pPr>
              <a:r>
                <a:rPr lang="zh-CN" altLang="en-US" sz="1100" dirty="0" smtClean="0">
                  <a:solidFill>
                    <a:schemeClr val="tx1">
                      <a:lumMod val="75000"/>
                      <a:lumOff val="25000"/>
                    </a:schemeClr>
                  </a:solidFill>
                </a:rPr>
                <a:t>通过平台可以快捷的看到校内的公告或通知，建设无纸化办公更近了一步</a:t>
              </a:r>
              <a:endParaRPr lang="en-US" altLang="zh-CN" sz="1100" dirty="0">
                <a:solidFill>
                  <a:schemeClr val="tx1">
                    <a:lumMod val="75000"/>
                    <a:lumOff val="25000"/>
                  </a:schemeClr>
                </a:solidFill>
              </a:endParaRPr>
            </a:p>
          </p:txBody>
        </p:sp>
      </p:grpSp>
      <p:grpSp>
        <p:nvGrpSpPr>
          <p:cNvPr id="38" name="原创设计师QQ：598969553              _8"/>
          <p:cNvGrpSpPr/>
          <p:nvPr/>
        </p:nvGrpSpPr>
        <p:grpSpPr>
          <a:xfrm>
            <a:off x="8968756" y="2180126"/>
            <a:ext cx="2556151" cy="1870604"/>
            <a:chOff x="7531149" y="2170601"/>
            <a:chExt cx="2556151" cy="1870604"/>
          </a:xfrm>
        </p:grpSpPr>
        <p:grpSp>
          <p:nvGrpSpPr>
            <p:cNvPr id="39" name="Group 128"/>
            <p:cNvGrpSpPr/>
            <p:nvPr/>
          </p:nvGrpSpPr>
          <p:grpSpPr>
            <a:xfrm>
              <a:off x="8460758" y="2170601"/>
              <a:ext cx="696933" cy="987322"/>
              <a:chOff x="6932612" y="3789363"/>
              <a:chExt cx="571500" cy="809625"/>
            </a:xfrm>
            <a:solidFill>
              <a:schemeClr val="accent4"/>
            </a:solidFill>
          </p:grpSpPr>
          <p:sp>
            <p:nvSpPr>
              <p:cNvPr id="41" name="Freeform 5"/>
              <p:cNvSpPr>
                <a:spLocks noEditPoints="1"/>
              </p:cNvSpPr>
              <p:nvPr/>
            </p:nvSpPr>
            <p:spPr bwMode="auto">
              <a:xfrm>
                <a:off x="6932612" y="3948113"/>
                <a:ext cx="430213" cy="609600"/>
              </a:xfrm>
              <a:custGeom>
                <a:avLst/>
                <a:gdLst/>
                <a:ahLst/>
                <a:cxnLst>
                  <a:cxn ang="0">
                    <a:pos x="17" y="167"/>
                  </a:cxn>
                  <a:cxn ang="0">
                    <a:pos x="18" y="167"/>
                  </a:cxn>
                  <a:cxn ang="0">
                    <a:pos x="36" y="150"/>
                  </a:cxn>
                  <a:cxn ang="0">
                    <a:pos x="41" y="85"/>
                  </a:cxn>
                  <a:cxn ang="0">
                    <a:pos x="75" y="61"/>
                  </a:cxn>
                  <a:cxn ang="0">
                    <a:pos x="75" y="155"/>
                  </a:cxn>
                  <a:cxn ang="0">
                    <a:pos x="78" y="168"/>
                  </a:cxn>
                  <a:cxn ang="0">
                    <a:pos x="40" y="327"/>
                  </a:cxn>
                  <a:cxn ang="0">
                    <a:pos x="56" y="353"/>
                  </a:cxn>
                  <a:cxn ang="0">
                    <a:pos x="61" y="353"/>
                  </a:cxn>
                  <a:cxn ang="0">
                    <a:pos x="82" y="337"/>
                  </a:cxn>
                  <a:cxn ang="0">
                    <a:pos x="118" y="186"/>
                  </a:cxn>
                  <a:cxn ang="0">
                    <a:pos x="160" y="205"/>
                  </a:cxn>
                  <a:cxn ang="0">
                    <a:pos x="156" y="262"/>
                  </a:cxn>
                  <a:cxn ang="0">
                    <a:pos x="176" y="284"/>
                  </a:cxn>
                  <a:cxn ang="0">
                    <a:pos x="177" y="284"/>
                  </a:cxn>
                  <a:cxn ang="0">
                    <a:pos x="199" y="264"/>
                  </a:cxn>
                  <a:cxn ang="0">
                    <a:pos x="203" y="194"/>
                  </a:cxn>
                  <a:cxn ang="0">
                    <a:pos x="191" y="173"/>
                  </a:cxn>
                  <a:cxn ang="0">
                    <a:pos x="132" y="145"/>
                  </a:cxn>
                  <a:cxn ang="0">
                    <a:pos x="132" y="83"/>
                  </a:cxn>
                  <a:cxn ang="0">
                    <a:pos x="153" y="107"/>
                  </a:cxn>
                  <a:cxn ang="0">
                    <a:pos x="164" y="113"/>
                  </a:cxn>
                  <a:cxn ang="0">
                    <a:pos x="227" y="121"/>
                  </a:cxn>
                  <a:cxn ang="0">
                    <a:pos x="229" y="121"/>
                  </a:cxn>
                  <a:cxn ang="0">
                    <a:pos x="247" y="105"/>
                  </a:cxn>
                  <a:cxn ang="0">
                    <a:pos x="231" y="85"/>
                  </a:cxn>
                  <a:cxn ang="0">
                    <a:pos x="175" y="79"/>
                  </a:cxn>
                  <a:cxn ang="0">
                    <a:pos x="130" y="25"/>
                  </a:cxn>
                  <a:cxn ang="0">
                    <a:pos x="124" y="16"/>
                  </a:cxn>
                  <a:cxn ang="0">
                    <a:pos x="104" y="0"/>
                  </a:cxn>
                  <a:cxn ang="0">
                    <a:pos x="86" y="9"/>
                  </a:cxn>
                  <a:cxn ang="0">
                    <a:pos x="14" y="61"/>
                  </a:cxn>
                  <a:cxn ang="0">
                    <a:pos x="6" y="74"/>
                  </a:cxn>
                  <a:cxn ang="0">
                    <a:pos x="0" y="148"/>
                  </a:cxn>
                  <a:cxn ang="0">
                    <a:pos x="17" y="167"/>
                  </a:cxn>
                  <a:cxn ang="0">
                    <a:pos x="17" y="167"/>
                  </a:cxn>
                  <a:cxn ang="0">
                    <a:pos x="17" y="167"/>
                  </a:cxn>
                </a:cxnLst>
                <a:rect l="0" t="0" r="r" b="b"/>
                <a:pathLst>
                  <a:path w="248" h="353">
                    <a:moveTo>
                      <a:pt x="17" y="167"/>
                    </a:moveTo>
                    <a:cubicBezTo>
                      <a:pt x="17" y="167"/>
                      <a:pt x="18" y="167"/>
                      <a:pt x="18" y="167"/>
                    </a:cubicBezTo>
                    <a:cubicBezTo>
                      <a:pt x="27" y="167"/>
                      <a:pt x="35" y="160"/>
                      <a:pt x="36" y="150"/>
                    </a:cubicBezTo>
                    <a:cubicBezTo>
                      <a:pt x="41" y="85"/>
                      <a:pt x="41" y="85"/>
                      <a:pt x="41" y="85"/>
                    </a:cubicBezTo>
                    <a:cubicBezTo>
                      <a:pt x="75" y="61"/>
                      <a:pt x="75" y="61"/>
                      <a:pt x="75" y="61"/>
                    </a:cubicBezTo>
                    <a:cubicBezTo>
                      <a:pt x="75" y="155"/>
                      <a:pt x="75" y="155"/>
                      <a:pt x="75" y="155"/>
                    </a:cubicBezTo>
                    <a:cubicBezTo>
                      <a:pt x="75" y="160"/>
                      <a:pt x="76" y="164"/>
                      <a:pt x="78" y="168"/>
                    </a:cubicBezTo>
                    <a:cubicBezTo>
                      <a:pt x="40" y="327"/>
                      <a:pt x="40" y="327"/>
                      <a:pt x="40" y="327"/>
                    </a:cubicBezTo>
                    <a:cubicBezTo>
                      <a:pt x="37" y="338"/>
                      <a:pt x="44" y="350"/>
                      <a:pt x="56" y="353"/>
                    </a:cubicBezTo>
                    <a:cubicBezTo>
                      <a:pt x="58" y="353"/>
                      <a:pt x="59" y="353"/>
                      <a:pt x="61" y="353"/>
                    </a:cubicBezTo>
                    <a:cubicBezTo>
                      <a:pt x="71" y="353"/>
                      <a:pt x="79" y="347"/>
                      <a:pt x="82" y="337"/>
                    </a:cubicBezTo>
                    <a:cubicBezTo>
                      <a:pt x="118" y="186"/>
                      <a:pt x="118" y="186"/>
                      <a:pt x="118" y="186"/>
                    </a:cubicBezTo>
                    <a:cubicBezTo>
                      <a:pt x="160" y="205"/>
                      <a:pt x="160" y="205"/>
                      <a:pt x="160" y="205"/>
                    </a:cubicBezTo>
                    <a:cubicBezTo>
                      <a:pt x="156" y="262"/>
                      <a:pt x="156" y="262"/>
                      <a:pt x="156" y="262"/>
                    </a:cubicBezTo>
                    <a:cubicBezTo>
                      <a:pt x="155" y="273"/>
                      <a:pt x="164" y="284"/>
                      <a:pt x="176" y="284"/>
                    </a:cubicBezTo>
                    <a:cubicBezTo>
                      <a:pt x="176" y="284"/>
                      <a:pt x="177" y="284"/>
                      <a:pt x="177" y="284"/>
                    </a:cubicBezTo>
                    <a:cubicBezTo>
                      <a:pt x="189" y="284"/>
                      <a:pt x="198" y="276"/>
                      <a:pt x="199" y="264"/>
                    </a:cubicBezTo>
                    <a:cubicBezTo>
                      <a:pt x="203" y="194"/>
                      <a:pt x="203" y="194"/>
                      <a:pt x="203" y="194"/>
                    </a:cubicBezTo>
                    <a:cubicBezTo>
                      <a:pt x="204" y="185"/>
                      <a:pt x="199" y="177"/>
                      <a:pt x="191" y="173"/>
                    </a:cubicBezTo>
                    <a:cubicBezTo>
                      <a:pt x="132" y="145"/>
                      <a:pt x="132" y="145"/>
                      <a:pt x="132" y="145"/>
                    </a:cubicBezTo>
                    <a:cubicBezTo>
                      <a:pt x="132" y="83"/>
                      <a:pt x="132" y="83"/>
                      <a:pt x="132" y="83"/>
                    </a:cubicBezTo>
                    <a:cubicBezTo>
                      <a:pt x="153" y="107"/>
                      <a:pt x="153" y="107"/>
                      <a:pt x="153" y="107"/>
                    </a:cubicBezTo>
                    <a:cubicBezTo>
                      <a:pt x="156" y="111"/>
                      <a:pt x="160" y="113"/>
                      <a:pt x="164" y="113"/>
                    </a:cubicBezTo>
                    <a:cubicBezTo>
                      <a:pt x="227" y="121"/>
                      <a:pt x="227" y="121"/>
                      <a:pt x="227" y="121"/>
                    </a:cubicBezTo>
                    <a:cubicBezTo>
                      <a:pt x="228" y="121"/>
                      <a:pt x="228" y="121"/>
                      <a:pt x="229" y="121"/>
                    </a:cubicBezTo>
                    <a:cubicBezTo>
                      <a:pt x="238" y="121"/>
                      <a:pt x="246" y="114"/>
                      <a:pt x="247" y="105"/>
                    </a:cubicBezTo>
                    <a:cubicBezTo>
                      <a:pt x="248" y="95"/>
                      <a:pt x="241" y="86"/>
                      <a:pt x="231" y="85"/>
                    </a:cubicBezTo>
                    <a:cubicBezTo>
                      <a:pt x="175" y="79"/>
                      <a:pt x="175" y="79"/>
                      <a:pt x="175" y="79"/>
                    </a:cubicBezTo>
                    <a:cubicBezTo>
                      <a:pt x="130" y="25"/>
                      <a:pt x="130" y="25"/>
                      <a:pt x="130" y="25"/>
                    </a:cubicBezTo>
                    <a:cubicBezTo>
                      <a:pt x="129" y="21"/>
                      <a:pt x="127" y="18"/>
                      <a:pt x="124" y="16"/>
                    </a:cubicBezTo>
                    <a:cubicBezTo>
                      <a:pt x="122" y="7"/>
                      <a:pt x="113" y="0"/>
                      <a:pt x="104" y="0"/>
                    </a:cubicBezTo>
                    <a:cubicBezTo>
                      <a:pt x="96" y="0"/>
                      <a:pt x="90" y="3"/>
                      <a:pt x="86" y="9"/>
                    </a:cubicBezTo>
                    <a:cubicBezTo>
                      <a:pt x="14" y="61"/>
                      <a:pt x="14" y="61"/>
                      <a:pt x="14" y="61"/>
                    </a:cubicBezTo>
                    <a:cubicBezTo>
                      <a:pt x="9" y="64"/>
                      <a:pt x="7" y="69"/>
                      <a:pt x="6" y="74"/>
                    </a:cubicBezTo>
                    <a:cubicBezTo>
                      <a:pt x="0" y="148"/>
                      <a:pt x="0" y="148"/>
                      <a:pt x="0" y="148"/>
                    </a:cubicBezTo>
                    <a:cubicBezTo>
                      <a:pt x="0" y="157"/>
                      <a:pt x="7" y="166"/>
                      <a:pt x="17" y="167"/>
                    </a:cubicBezTo>
                    <a:close/>
                    <a:moveTo>
                      <a:pt x="17" y="167"/>
                    </a:moveTo>
                    <a:cubicBezTo>
                      <a:pt x="17" y="167"/>
                      <a:pt x="17" y="167"/>
                      <a:pt x="17" y="167"/>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2" name="Freeform 6"/>
              <p:cNvSpPr>
                <a:spLocks noEditPoints="1"/>
              </p:cNvSpPr>
              <p:nvPr/>
            </p:nvSpPr>
            <p:spPr bwMode="auto">
              <a:xfrm>
                <a:off x="7067550" y="3789363"/>
                <a:ext cx="152400" cy="152400"/>
              </a:xfrm>
              <a:custGeom>
                <a:avLst/>
                <a:gdLst/>
                <a:ahLst/>
                <a:cxnLst>
                  <a:cxn ang="0">
                    <a:pos x="88" y="44"/>
                  </a:cxn>
                  <a:cxn ang="0">
                    <a:pos x="44" y="88"/>
                  </a:cxn>
                  <a:cxn ang="0">
                    <a:pos x="0" y="44"/>
                  </a:cxn>
                  <a:cxn ang="0">
                    <a:pos x="44" y="0"/>
                  </a:cxn>
                  <a:cxn ang="0">
                    <a:pos x="88" y="44"/>
                  </a:cxn>
                  <a:cxn ang="0">
                    <a:pos x="88" y="44"/>
                  </a:cxn>
                  <a:cxn ang="0">
                    <a:pos x="88" y="44"/>
                  </a:cxn>
                </a:cxnLst>
                <a:rect l="0" t="0" r="r" b="b"/>
                <a:pathLst>
                  <a:path w="88" h="88">
                    <a:moveTo>
                      <a:pt x="88" y="44"/>
                    </a:moveTo>
                    <a:cubicBezTo>
                      <a:pt x="88" y="69"/>
                      <a:pt x="68" y="88"/>
                      <a:pt x="44" y="88"/>
                    </a:cubicBezTo>
                    <a:cubicBezTo>
                      <a:pt x="20" y="88"/>
                      <a:pt x="0" y="69"/>
                      <a:pt x="0" y="44"/>
                    </a:cubicBezTo>
                    <a:cubicBezTo>
                      <a:pt x="0" y="20"/>
                      <a:pt x="20" y="0"/>
                      <a:pt x="44" y="0"/>
                    </a:cubicBezTo>
                    <a:cubicBezTo>
                      <a:pt x="68" y="0"/>
                      <a:pt x="88" y="20"/>
                      <a:pt x="88" y="44"/>
                    </a:cubicBezTo>
                    <a:close/>
                    <a:moveTo>
                      <a:pt x="88" y="44"/>
                    </a:moveTo>
                    <a:cubicBezTo>
                      <a:pt x="88" y="44"/>
                      <a:pt x="88" y="44"/>
                      <a:pt x="88" y="44"/>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3" name="Freeform 7"/>
              <p:cNvSpPr>
                <a:spLocks noEditPoints="1"/>
              </p:cNvSpPr>
              <p:nvPr/>
            </p:nvSpPr>
            <p:spPr bwMode="auto">
              <a:xfrm>
                <a:off x="6932612" y="4203700"/>
                <a:ext cx="571500" cy="395288"/>
              </a:xfrm>
              <a:custGeom>
                <a:avLst/>
                <a:gdLst/>
                <a:ahLst/>
                <a:cxnLst>
                  <a:cxn ang="0">
                    <a:pos x="330" y="0"/>
                  </a:cxn>
                  <a:cxn ang="0">
                    <a:pos x="278" y="16"/>
                  </a:cxn>
                  <a:cxn ang="0">
                    <a:pos x="290" y="29"/>
                  </a:cxn>
                  <a:cxn ang="0">
                    <a:pos x="232" y="74"/>
                  </a:cxn>
                  <a:cxn ang="0">
                    <a:pos x="230" y="80"/>
                  </a:cxn>
                  <a:cxn ang="0">
                    <a:pos x="230" y="144"/>
                  </a:cxn>
                  <a:cxn ang="0">
                    <a:pos x="122" y="144"/>
                  </a:cxn>
                  <a:cxn ang="0">
                    <a:pos x="115" y="151"/>
                  </a:cxn>
                  <a:cxn ang="0">
                    <a:pos x="115" y="215"/>
                  </a:cxn>
                  <a:cxn ang="0">
                    <a:pos x="7" y="215"/>
                  </a:cxn>
                  <a:cxn ang="0">
                    <a:pos x="0" y="222"/>
                  </a:cxn>
                  <a:cxn ang="0">
                    <a:pos x="7" y="229"/>
                  </a:cxn>
                  <a:cxn ang="0">
                    <a:pos x="122" y="229"/>
                  </a:cxn>
                  <a:cxn ang="0">
                    <a:pos x="129" y="222"/>
                  </a:cxn>
                  <a:cxn ang="0">
                    <a:pos x="129" y="158"/>
                  </a:cxn>
                  <a:cxn ang="0">
                    <a:pos x="237" y="158"/>
                  </a:cxn>
                  <a:cxn ang="0">
                    <a:pos x="244" y="151"/>
                  </a:cxn>
                  <a:cxn ang="0">
                    <a:pos x="244" y="83"/>
                  </a:cxn>
                  <a:cxn ang="0">
                    <a:pos x="300" y="39"/>
                  </a:cxn>
                  <a:cxn ang="0">
                    <a:pos x="314" y="52"/>
                  </a:cxn>
                  <a:cxn ang="0">
                    <a:pos x="330" y="0"/>
                  </a:cxn>
                  <a:cxn ang="0">
                    <a:pos x="330" y="0"/>
                  </a:cxn>
                  <a:cxn ang="0">
                    <a:pos x="330" y="0"/>
                  </a:cxn>
                </a:cxnLst>
                <a:rect l="0" t="0" r="r" b="b"/>
                <a:pathLst>
                  <a:path w="330" h="229">
                    <a:moveTo>
                      <a:pt x="330" y="0"/>
                    </a:moveTo>
                    <a:cubicBezTo>
                      <a:pt x="278" y="16"/>
                      <a:pt x="278" y="16"/>
                      <a:pt x="278" y="16"/>
                    </a:cubicBezTo>
                    <a:cubicBezTo>
                      <a:pt x="290" y="29"/>
                      <a:pt x="290" y="29"/>
                      <a:pt x="290" y="29"/>
                    </a:cubicBezTo>
                    <a:cubicBezTo>
                      <a:pt x="232" y="74"/>
                      <a:pt x="232" y="74"/>
                      <a:pt x="232" y="74"/>
                    </a:cubicBezTo>
                    <a:cubicBezTo>
                      <a:pt x="231" y="76"/>
                      <a:pt x="230" y="78"/>
                      <a:pt x="230" y="80"/>
                    </a:cubicBezTo>
                    <a:cubicBezTo>
                      <a:pt x="230" y="144"/>
                      <a:pt x="230" y="144"/>
                      <a:pt x="230" y="144"/>
                    </a:cubicBezTo>
                    <a:cubicBezTo>
                      <a:pt x="122" y="144"/>
                      <a:pt x="122" y="144"/>
                      <a:pt x="122" y="144"/>
                    </a:cubicBezTo>
                    <a:cubicBezTo>
                      <a:pt x="118" y="144"/>
                      <a:pt x="115" y="147"/>
                      <a:pt x="115" y="151"/>
                    </a:cubicBezTo>
                    <a:cubicBezTo>
                      <a:pt x="115" y="215"/>
                      <a:pt x="115" y="215"/>
                      <a:pt x="115" y="215"/>
                    </a:cubicBezTo>
                    <a:cubicBezTo>
                      <a:pt x="7" y="215"/>
                      <a:pt x="7" y="215"/>
                      <a:pt x="7" y="215"/>
                    </a:cubicBezTo>
                    <a:cubicBezTo>
                      <a:pt x="3" y="215"/>
                      <a:pt x="0" y="218"/>
                      <a:pt x="0" y="222"/>
                    </a:cubicBezTo>
                    <a:cubicBezTo>
                      <a:pt x="0" y="226"/>
                      <a:pt x="3" y="229"/>
                      <a:pt x="7" y="229"/>
                    </a:cubicBezTo>
                    <a:cubicBezTo>
                      <a:pt x="122" y="229"/>
                      <a:pt x="122" y="229"/>
                      <a:pt x="122" y="229"/>
                    </a:cubicBezTo>
                    <a:cubicBezTo>
                      <a:pt x="126" y="229"/>
                      <a:pt x="129" y="226"/>
                      <a:pt x="129" y="222"/>
                    </a:cubicBezTo>
                    <a:cubicBezTo>
                      <a:pt x="129" y="158"/>
                      <a:pt x="129" y="158"/>
                      <a:pt x="129" y="158"/>
                    </a:cubicBezTo>
                    <a:cubicBezTo>
                      <a:pt x="237" y="158"/>
                      <a:pt x="237" y="158"/>
                      <a:pt x="237" y="158"/>
                    </a:cubicBezTo>
                    <a:cubicBezTo>
                      <a:pt x="241" y="158"/>
                      <a:pt x="244" y="155"/>
                      <a:pt x="244" y="151"/>
                    </a:cubicBezTo>
                    <a:cubicBezTo>
                      <a:pt x="244" y="83"/>
                      <a:pt x="244" y="83"/>
                      <a:pt x="244" y="83"/>
                    </a:cubicBezTo>
                    <a:cubicBezTo>
                      <a:pt x="300" y="39"/>
                      <a:pt x="300" y="39"/>
                      <a:pt x="300" y="39"/>
                    </a:cubicBezTo>
                    <a:cubicBezTo>
                      <a:pt x="314" y="52"/>
                      <a:pt x="314" y="52"/>
                      <a:pt x="314" y="52"/>
                    </a:cubicBezTo>
                    <a:lnTo>
                      <a:pt x="330" y="0"/>
                    </a:lnTo>
                    <a:close/>
                    <a:moveTo>
                      <a:pt x="330" y="0"/>
                    </a:moveTo>
                    <a:cubicBezTo>
                      <a:pt x="330" y="0"/>
                      <a:pt x="330" y="0"/>
                      <a:pt x="330" y="0"/>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40" name="原创设计师QQ：598969553           _26"/>
            <p:cNvSpPr/>
            <p:nvPr/>
          </p:nvSpPr>
          <p:spPr>
            <a:xfrm>
              <a:off x="7531149" y="3288691"/>
              <a:ext cx="2556151" cy="752514"/>
            </a:xfrm>
            <a:prstGeom prst="rect">
              <a:avLst/>
            </a:prstGeom>
          </p:spPr>
          <p:txBody>
            <a:bodyPr wrap="square">
              <a:spAutoFit/>
            </a:bodyPr>
            <a:lstStyle/>
            <a:p>
              <a:pPr algn="ctr">
                <a:lnSpc>
                  <a:spcPct val="130000"/>
                </a:lnSpc>
              </a:pPr>
              <a:r>
                <a:rPr lang="zh-CN" altLang="en-US" sz="1100" b="1" dirty="0" smtClean="0">
                  <a:solidFill>
                    <a:schemeClr val="tx1">
                      <a:lumMod val="75000"/>
                      <a:lumOff val="25000"/>
                    </a:schemeClr>
                  </a:solidFill>
                  <a:latin typeface="+mj-lt"/>
                  <a:ea typeface="+mj-ea"/>
                  <a:cs typeface="Open Sans" panose="020B0606030504020204" pitchFamily="34" charset="0"/>
                </a:rPr>
                <a:t>查看限制</a:t>
              </a:r>
            </a:p>
            <a:p>
              <a:pPr algn="ctr">
                <a:lnSpc>
                  <a:spcPct val="130000"/>
                </a:lnSpc>
              </a:pPr>
              <a:r>
                <a:rPr lang="zh-CN" altLang="en-US" sz="1100" dirty="0" smtClean="0">
                  <a:solidFill>
                    <a:schemeClr val="tx1">
                      <a:lumMod val="75000"/>
                      <a:lumOff val="25000"/>
                    </a:schemeClr>
                  </a:solidFill>
                </a:rPr>
                <a:t>支持指定人员或者指定部门查阅通知或公告，加强了保密性。</a:t>
              </a:r>
              <a:endParaRPr lang="en-US" altLang="zh-CN" sz="1100" dirty="0">
                <a:solidFill>
                  <a:schemeClr val="tx1">
                    <a:lumMod val="75000"/>
                    <a:lumOff val="25000"/>
                  </a:schemeClr>
                </a:solidFill>
              </a:endParaRPr>
            </a:p>
          </p:txBody>
        </p:sp>
      </p:grpSp>
      <p:sp>
        <p:nvSpPr>
          <p:cNvPr id="44" name="原创设计师QQ：598969553              _9"/>
          <p:cNvSpPr/>
          <p:nvPr/>
        </p:nvSpPr>
        <p:spPr>
          <a:xfrm>
            <a:off x="2665120" y="5114305"/>
            <a:ext cx="8292281" cy="510845"/>
          </a:xfrm>
          <a:prstGeom prst="rect">
            <a:avLst/>
          </a:prstGeom>
        </p:spPr>
        <p:txBody>
          <a:bodyPr wrap="square">
            <a:spAutoFit/>
          </a:bodyPr>
          <a:lstStyle/>
          <a:p>
            <a:pPr>
              <a:lnSpc>
                <a:spcPct val="130000"/>
              </a:lnSpc>
            </a:pPr>
            <a:r>
              <a:rPr lang="zh-CN" altLang="en-US" sz="1100" dirty="0" smtClean="0">
                <a:solidFill>
                  <a:schemeClr val="tx1">
                    <a:lumMod val="75000"/>
                    <a:lumOff val="25000"/>
                  </a:schemeClr>
                </a:solidFill>
              </a:rPr>
              <a:t>网络新闻是突破传统的新闻传播概念，在视、听、感方面给受众全新的体验。它将无序化的新闻进行有序的整合，并且大大压缩了信息的厚度，让人们在最短的时间内获得最有效的新闻信息。</a:t>
            </a:r>
            <a:endParaRPr lang="en-US" altLang="zh-CN" sz="1100" dirty="0">
              <a:solidFill>
                <a:schemeClr val="tx1">
                  <a:lumMod val="75000"/>
                  <a:lumOff val="25000"/>
                </a:schemeClr>
              </a:solidFill>
            </a:endParaRPr>
          </a:p>
        </p:txBody>
      </p:sp>
      <p:pic>
        <p:nvPicPr>
          <p:cNvPr id="45" name="Picture 64"/>
          <p:cNvPicPr>
            <a:picLocks noGrp="1" noSelect="1" noRot="1" noChangeAspect="1" noMove="1" noResize="1" noChangeShapeType="1"/>
          </p:cNvPicPr>
          <p:nvPr/>
        </p:nvPicPr>
        <p:blipFill>
          <a:blip r:embed="rId3" cstate="email">
            <a:extLst>
              <a:ext uri="{28A0092B-C50C-407E-A947-70E740481C1C}">
                <a14:useLocalDpi xmlns="" xmlns:a14="http://schemas.microsoft.com/office/drawing/2010/main"/>
              </a:ext>
            </a:extLst>
          </a:blip>
          <a:stretch>
            <a:fillRect/>
          </a:stretch>
        </p:blipFill>
        <p:spPr>
          <a:xfrm>
            <a:off x="5107616" y="27865564"/>
            <a:ext cx="1976768" cy="511028"/>
          </a:xfrm>
          <a:prstGeom prst="rect">
            <a:avLst/>
          </a:prstGeom>
        </p:spPr>
      </p:pic>
    </p:spTree>
    <p:extLst>
      <p:ext uri="{BB962C8B-B14F-4D97-AF65-F5344CB8AC3E}">
        <p14:creationId xmlns="" xmlns:p14="http://schemas.microsoft.com/office/powerpoint/2010/main" val="4245510990"/>
      </p:ext>
    </p:extLst>
  </p:cSld>
  <p:clrMapOvr>
    <a:masterClrMapping/>
  </p:clrMapOvr>
  <p:transition spd="slow">
    <p:wip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8012559" y="1563272"/>
            <a:ext cx="775136" cy="230832"/>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rgbClr val="FBF4DC"/>
                </a:solidFill>
                <a:effectLst/>
                <a:uLnTx/>
                <a:uFillTx/>
              </a:rPr>
              <a:t>PPT</a:t>
            </a:r>
            <a:r>
              <a:rPr kumimoji="0" lang="zh-CN" altLang="en-US" sz="100" b="0" i="0" u="none" strike="noStrike" kern="0" cap="none" spc="0" normalizeH="0" baseline="0" noProof="0" dirty="0">
                <a:ln>
                  <a:noFill/>
                </a:ln>
                <a:solidFill>
                  <a:srgbClr val="FBF4DC"/>
                </a:solidFill>
                <a:effectLst/>
                <a:uLnTx/>
                <a:uFillTx/>
              </a:rPr>
              <a:t>模板下载：</a:t>
            </a:r>
            <a:r>
              <a:rPr kumimoji="0" lang="en-US" altLang="zh-CN" sz="100" b="0" i="0" u="none" strike="noStrike" kern="0" cap="none" spc="0" normalizeH="0" baseline="0" noProof="0" dirty="0">
                <a:ln>
                  <a:noFill/>
                </a:ln>
                <a:solidFill>
                  <a:srgbClr val="FBF4DC"/>
                </a:solidFill>
                <a:effectLst/>
                <a:uLnTx/>
                <a:uFillTx/>
              </a:rPr>
              <a:t>www.1ppt.com/moban/     </a:t>
            </a:r>
            <a:r>
              <a:rPr kumimoji="0" lang="zh-CN" altLang="en-US" sz="100" b="0" i="0" u="none" strike="noStrike" kern="0" cap="none" spc="0" normalizeH="0" baseline="0" noProof="0" dirty="0">
                <a:ln>
                  <a:noFill/>
                </a:ln>
                <a:solidFill>
                  <a:srgbClr val="FBF4DC"/>
                </a:solidFill>
                <a:effectLst/>
                <a:uLnTx/>
                <a:uFillTx/>
              </a:rPr>
              <a:t>行业</a:t>
            </a:r>
            <a:r>
              <a:rPr kumimoji="0" lang="en-US" altLang="zh-CN" sz="100" b="0" i="0" u="none" strike="noStrike" kern="0" cap="none" spc="0" normalizeH="0" baseline="0" noProof="0" dirty="0">
                <a:ln>
                  <a:noFill/>
                </a:ln>
                <a:solidFill>
                  <a:srgbClr val="FBF4DC"/>
                </a:solidFill>
                <a:effectLst/>
                <a:uLnTx/>
                <a:uFillTx/>
              </a:rPr>
              <a:t>PPT</a:t>
            </a:r>
            <a:r>
              <a:rPr kumimoji="0" lang="zh-CN" altLang="en-US" sz="100" b="0" i="0" u="none" strike="noStrike" kern="0" cap="none" spc="0" normalizeH="0" baseline="0" noProof="0" dirty="0">
                <a:ln>
                  <a:noFill/>
                </a:ln>
                <a:solidFill>
                  <a:srgbClr val="FBF4DC"/>
                </a:solidFill>
                <a:effectLst/>
                <a:uLnTx/>
                <a:uFillTx/>
              </a:rPr>
              <a:t>模板：</a:t>
            </a:r>
            <a:r>
              <a:rPr kumimoji="0" lang="en-US" altLang="zh-CN" sz="100" b="0" i="0" u="none" strike="noStrike" kern="0" cap="none" spc="0" normalizeH="0" baseline="0" noProof="0" dirty="0">
                <a:ln>
                  <a:noFill/>
                </a:ln>
                <a:solidFill>
                  <a:srgbClr val="FBF4DC"/>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rgbClr val="FBF4DC"/>
                </a:solidFill>
                <a:effectLst/>
                <a:uLnTx/>
                <a:uFillTx/>
              </a:rPr>
              <a:t>节日</a:t>
            </a:r>
            <a:r>
              <a:rPr kumimoji="0" lang="en-US" altLang="zh-CN" sz="100" b="0" i="0" u="none" strike="noStrike" kern="0" cap="none" spc="0" normalizeH="0" baseline="0" noProof="0" dirty="0">
                <a:ln>
                  <a:noFill/>
                </a:ln>
                <a:solidFill>
                  <a:srgbClr val="FBF4DC"/>
                </a:solidFill>
                <a:effectLst/>
                <a:uLnTx/>
                <a:uFillTx/>
              </a:rPr>
              <a:t>PPT</a:t>
            </a:r>
            <a:r>
              <a:rPr kumimoji="0" lang="zh-CN" altLang="en-US" sz="100" b="0" i="0" u="none" strike="noStrike" kern="0" cap="none" spc="0" normalizeH="0" baseline="0" noProof="0" dirty="0">
                <a:ln>
                  <a:noFill/>
                </a:ln>
                <a:solidFill>
                  <a:srgbClr val="FBF4DC"/>
                </a:solidFill>
                <a:effectLst/>
                <a:uLnTx/>
                <a:uFillTx/>
              </a:rPr>
              <a:t>模板：</a:t>
            </a:r>
            <a:r>
              <a:rPr kumimoji="0" lang="en-US" altLang="zh-CN" sz="100" b="0" i="0" u="none" strike="noStrike" kern="0" cap="none" spc="0" normalizeH="0" baseline="0" noProof="0" dirty="0">
                <a:ln>
                  <a:noFill/>
                </a:ln>
                <a:solidFill>
                  <a:srgbClr val="FBF4DC"/>
                </a:solidFill>
                <a:effectLst/>
                <a:uLnTx/>
                <a:uFillTx/>
              </a:rPr>
              <a:t>www.1ppt.com/jieri/           PPT</a:t>
            </a:r>
            <a:r>
              <a:rPr kumimoji="0" lang="zh-CN" altLang="en-US" sz="100" b="0" i="0" u="none" strike="noStrike" kern="0" cap="none" spc="0" normalizeH="0" baseline="0" noProof="0" dirty="0">
                <a:ln>
                  <a:noFill/>
                </a:ln>
                <a:solidFill>
                  <a:srgbClr val="FBF4DC"/>
                </a:solidFill>
                <a:effectLst/>
                <a:uLnTx/>
                <a:uFillTx/>
              </a:rPr>
              <a:t>素材下载：</a:t>
            </a:r>
            <a:r>
              <a:rPr kumimoji="0" lang="en-US" altLang="zh-CN" sz="100" b="0" i="0" u="none" strike="noStrike" kern="0" cap="none" spc="0" normalizeH="0" baseline="0" noProof="0" dirty="0">
                <a:ln>
                  <a:noFill/>
                </a:ln>
                <a:solidFill>
                  <a:srgbClr val="FBF4DC"/>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rgbClr val="FBF4DC"/>
                </a:solidFill>
                <a:effectLst/>
                <a:uLnTx/>
                <a:uFillTx/>
              </a:rPr>
              <a:t>PPT</a:t>
            </a:r>
            <a:r>
              <a:rPr kumimoji="0" lang="zh-CN" altLang="en-US" sz="100" b="0" i="0" u="none" strike="noStrike" kern="0" cap="none" spc="0" normalizeH="0" baseline="0" noProof="0" dirty="0">
                <a:ln>
                  <a:noFill/>
                </a:ln>
                <a:solidFill>
                  <a:srgbClr val="FBF4DC"/>
                </a:solidFill>
                <a:effectLst/>
                <a:uLnTx/>
                <a:uFillTx/>
              </a:rPr>
              <a:t>背景图片：</a:t>
            </a:r>
            <a:r>
              <a:rPr kumimoji="0" lang="en-US" altLang="zh-CN" sz="100" b="0" i="0" u="none" strike="noStrike" kern="0" cap="none" spc="0" normalizeH="0" baseline="0" noProof="0" dirty="0">
                <a:ln>
                  <a:noFill/>
                </a:ln>
                <a:solidFill>
                  <a:srgbClr val="FBF4DC"/>
                </a:solidFill>
                <a:effectLst/>
                <a:uLnTx/>
                <a:uFillTx/>
              </a:rPr>
              <a:t>www.1ppt.com/beijing/      PPT</a:t>
            </a:r>
            <a:r>
              <a:rPr kumimoji="0" lang="zh-CN" altLang="en-US" sz="100" b="0" i="0" u="none" strike="noStrike" kern="0" cap="none" spc="0" normalizeH="0" baseline="0" noProof="0" dirty="0">
                <a:ln>
                  <a:noFill/>
                </a:ln>
                <a:solidFill>
                  <a:srgbClr val="FBF4DC"/>
                </a:solidFill>
                <a:effectLst/>
                <a:uLnTx/>
                <a:uFillTx/>
              </a:rPr>
              <a:t>图表下载：</a:t>
            </a:r>
            <a:r>
              <a:rPr kumimoji="0" lang="en-US" altLang="zh-CN" sz="100" b="0" i="0" u="none" strike="noStrike" kern="0" cap="none" spc="0" normalizeH="0" baseline="0" noProof="0" dirty="0">
                <a:ln>
                  <a:noFill/>
                </a:ln>
                <a:solidFill>
                  <a:srgbClr val="FBF4DC"/>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rgbClr val="FBF4DC"/>
                </a:solidFill>
                <a:effectLst/>
                <a:uLnTx/>
                <a:uFillTx/>
              </a:rPr>
              <a:t>优秀</a:t>
            </a:r>
            <a:r>
              <a:rPr kumimoji="0" lang="en-US" altLang="zh-CN" sz="100" b="0" i="0" u="none" strike="noStrike" kern="0" cap="none" spc="0" normalizeH="0" baseline="0" noProof="0" dirty="0">
                <a:ln>
                  <a:noFill/>
                </a:ln>
                <a:solidFill>
                  <a:srgbClr val="FBF4DC"/>
                </a:solidFill>
                <a:effectLst/>
                <a:uLnTx/>
                <a:uFillTx/>
              </a:rPr>
              <a:t>PPT</a:t>
            </a:r>
            <a:r>
              <a:rPr kumimoji="0" lang="zh-CN" altLang="en-US" sz="100" b="0" i="0" u="none" strike="noStrike" kern="0" cap="none" spc="0" normalizeH="0" baseline="0" noProof="0" dirty="0">
                <a:ln>
                  <a:noFill/>
                </a:ln>
                <a:solidFill>
                  <a:srgbClr val="FBF4DC"/>
                </a:solidFill>
                <a:effectLst/>
                <a:uLnTx/>
                <a:uFillTx/>
              </a:rPr>
              <a:t>下载：</a:t>
            </a:r>
            <a:r>
              <a:rPr kumimoji="0" lang="en-US" altLang="zh-CN" sz="100" b="0" i="0" u="none" strike="noStrike" kern="0" cap="none" spc="0" normalizeH="0" baseline="0" noProof="0" dirty="0">
                <a:ln>
                  <a:noFill/>
                </a:ln>
                <a:solidFill>
                  <a:srgbClr val="FBF4DC"/>
                </a:solidFill>
                <a:effectLst/>
                <a:uLnTx/>
                <a:uFillTx/>
              </a:rPr>
              <a:t>www.1ppt.com/xiazai/        PPT</a:t>
            </a:r>
            <a:r>
              <a:rPr kumimoji="0" lang="zh-CN" altLang="en-US" sz="100" b="0" i="0" u="none" strike="noStrike" kern="0" cap="none" spc="0" normalizeH="0" baseline="0" noProof="0" dirty="0">
                <a:ln>
                  <a:noFill/>
                </a:ln>
                <a:solidFill>
                  <a:srgbClr val="FBF4DC"/>
                </a:solidFill>
                <a:effectLst/>
                <a:uLnTx/>
                <a:uFillTx/>
              </a:rPr>
              <a:t>教程： </a:t>
            </a:r>
            <a:r>
              <a:rPr kumimoji="0" lang="en-US" altLang="zh-CN" sz="100" b="0" i="0" u="none" strike="noStrike" kern="0" cap="none" spc="0" normalizeH="0" baseline="0" noProof="0" dirty="0">
                <a:ln>
                  <a:noFill/>
                </a:ln>
                <a:solidFill>
                  <a:srgbClr val="FBF4DC"/>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rgbClr val="FBF4DC"/>
                </a:solidFill>
                <a:effectLst/>
                <a:uLnTx/>
                <a:uFillTx/>
              </a:rPr>
              <a:t>Word</a:t>
            </a:r>
            <a:r>
              <a:rPr kumimoji="0" lang="zh-CN" altLang="en-US" sz="100" b="0" i="0" u="none" strike="noStrike" kern="0" cap="none" spc="0" normalizeH="0" baseline="0" noProof="0" dirty="0">
                <a:ln>
                  <a:noFill/>
                </a:ln>
                <a:solidFill>
                  <a:srgbClr val="FBF4DC"/>
                </a:solidFill>
                <a:effectLst/>
                <a:uLnTx/>
                <a:uFillTx/>
              </a:rPr>
              <a:t>教程： </a:t>
            </a:r>
            <a:r>
              <a:rPr kumimoji="0" lang="en-US" altLang="zh-CN" sz="100" b="0" i="0" u="none" strike="noStrike" kern="0" cap="none" spc="0" normalizeH="0" baseline="0" noProof="0" dirty="0">
                <a:ln>
                  <a:noFill/>
                </a:ln>
                <a:solidFill>
                  <a:srgbClr val="FBF4DC"/>
                </a:solidFill>
                <a:effectLst/>
                <a:uLnTx/>
                <a:uFillTx/>
              </a:rPr>
              <a:t>www.1ppt.com/word/              Excel</a:t>
            </a:r>
            <a:r>
              <a:rPr kumimoji="0" lang="zh-CN" altLang="en-US" sz="100" b="0" i="0" u="none" strike="noStrike" kern="0" cap="none" spc="0" normalizeH="0" baseline="0" noProof="0" dirty="0">
                <a:ln>
                  <a:noFill/>
                </a:ln>
                <a:solidFill>
                  <a:srgbClr val="FBF4DC"/>
                </a:solidFill>
                <a:effectLst/>
                <a:uLnTx/>
                <a:uFillTx/>
              </a:rPr>
              <a:t>教程：</a:t>
            </a:r>
            <a:r>
              <a:rPr kumimoji="0" lang="en-US" altLang="zh-CN" sz="100" b="0" i="0" u="none" strike="noStrike" kern="0" cap="none" spc="0" normalizeH="0" baseline="0" noProof="0" dirty="0">
                <a:ln>
                  <a:noFill/>
                </a:ln>
                <a:solidFill>
                  <a:srgbClr val="FBF4DC"/>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rgbClr val="FBF4DC"/>
                </a:solidFill>
                <a:effectLst/>
                <a:uLnTx/>
                <a:uFillTx/>
              </a:rPr>
              <a:t>资料下载：</a:t>
            </a:r>
            <a:r>
              <a:rPr kumimoji="0" lang="en-US" altLang="zh-CN" sz="100" b="0" i="0" u="none" strike="noStrike" kern="0" cap="none" spc="0" normalizeH="0" baseline="0" noProof="0" dirty="0">
                <a:ln>
                  <a:noFill/>
                </a:ln>
                <a:solidFill>
                  <a:srgbClr val="FBF4DC"/>
                </a:solidFill>
                <a:effectLst/>
                <a:uLnTx/>
                <a:uFillTx/>
              </a:rPr>
              <a:t>www.1ppt.com/ziliao/                PPT</a:t>
            </a:r>
            <a:r>
              <a:rPr kumimoji="0" lang="zh-CN" altLang="en-US" sz="100" b="0" i="0" u="none" strike="noStrike" kern="0" cap="none" spc="0" normalizeH="0" baseline="0" noProof="0" dirty="0">
                <a:ln>
                  <a:noFill/>
                </a:ln>
                <a:solidFill>
                  <a:srgbClr val="FBF4DC"/>
                </a:solidFill>
                <a:effectLst/>
                <a:uLnTx/>
                <a:uFillTx/>
              </a:rPr>
              <a:t>课件下载：</a:t>
            </a:r>
            <a:r>
              <a:rPr kumimoji="0" lang="en-US" altLang="zh-CN" sz="100" b="0" i="0" u="none" strike="noStrike" kern="0" cap="none" spc="0" normalizeH="0" baseline="0" noProof="0" dirty="0">
                <a:ln>
                  <a:noFill/>
                </a:ln>
                <a:solidFill>
                  <a:srgbClr val="FBF4DC"/>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rgbClr val="FBF4DC"/>
                </a:solidFill>
                <a:effectLst/>
                <a:uLnTx/>
                <a:uFillTx/>
              </a:rPr>
              <a:t>范文下载：</a:t>
            </a:r>
            <a:r>
              <a:rPr kumimoji="0" lang="en-US" altLang="zh-CN" sz="100" b="0" i="0" u="none" strike="noStrike" kern="0" cap="none" spc="0" normalizeH="0" baseline="0" noProof="0" dirty="0">
                <a:ln>
                  <a:noFill/>
                </a:ln>
                <a:solidFill>
                  <a:srgbClr val="FBF4DC"/>
                </a:solidFill>
                <a:effectLst/>
                <a:uLnTx/>
                <a:uFillTx/>
              </a:rPr>
              <a:t>www.1ppt.com/fanwen/             </a:t>
            </a:r>
            <a:r>
              <a:rPr kumimoji="0" lang="zh-CN" altLang="en-US" sz="100" b="0" i="0" u="none" strike="noStrike" kern="0" cap="none" spc="0" normalizeH="0" baseline="0" noProof="0" dirty="0">
                <a:ln>
                  <a:noFill/>
                </a:ln>
                <a:solidFill>
                  <a:srgbClr val="FBF4DC"/>
                </a:solidFill>
                <a:effectLst/>
                <a:uLnTx/>
                <a:uFillTx/>
              </a:rPr>
              <a:t>试卷下载：</a:t>
            </a:r>
            <a:r>
              <a:rPr kumimoji="0" lang="en-US" altLang="zh-CN" sz="100" b="0" i="0" u="none" strike="noStrike" kern="0" cap="none" spc="0" normalizeH="0" baseline="0" noProof="0" dirty="0">
                <a:ln>
                  <a:noFill/>
                </a:ln>
                <a:solidFill>
                  <a:srgbClr val="FBF4DC"/>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rgbClr val="FBF4DC"/>
                </a:solidFill>
                <a:effectLst/>
                <a:uLnTx/>
                <a:uFillTx/>
              </a:rPr>
              <a:t>教案下载：</a:t>
            </a:r>
            <a:r>
              <a:rPr kumimoji="0" lang="en-US" altLang="zh-CN" sz="100" b="0" i="0" u="none" strike="noStrike" kern="0" cap="none" spc="0" normalizeH="0" baseline="0" noProof="0" dirty="0">
                <a:ln>
                  <a:noFill/>
                </a:ln>
                <a:solidFill>
                  <a:srgbClr val="FBF4DC"/>
                </a:solidFill>
                <a:effectLst/>
                <a:uLnTx/>
                <a:uFillTx/>
              </a:rPr>
              <a:t>www.1ppt.com/jiaoan/  </a:t>
            </a:r>
            <a:r>
              <a:rPr kumimoji="0" lang="en-US" altLang="zh-CN" sz="100" b="0" i="0" u="none" strike="noStrike" kern="0" cap="none" spc="0" normalizeH="0" baseline="0" noProof="0" dirty="0" smtClean="0">
                <a:ln>
                  <a:noFill/>
                </a:ln>
                <a:solidFill>
                  <a:srgbClr val="FBF4DC"/>
                </a:solidFill>
                <a:effectLst/>
                <a:uLnTx/>
                <a:uFillTx/>
              </a:rPr>
              <a:t>      PPT</a:t>
            </a:r>
            <a:r>
              <a:rPr kumimoji="0" lang="zh-CN" altLang="en-US" sz="100" b="0" i="0" u="none" strike="noStrike" kern="0" cap="none" spc="0" normalizeH="0" baseline="0" noProof="0" dirty="0" smtClean="0">
                <a:ln>
                  <a:noFill/>
                </a:ln>
                <a:solidFill>
                  <a:srgbClr val="FBF4DC"/>
                </a:solidFill>
                <a:effectLst/>
                <a:uLnTx/>
                <a:uFillTx/>
              </a:rPr>
              <a:t>论坛：</a:t>
            </a:r>
            <a:r>
              <a:rPr kumimoji="0" lang="en-US" altLang="zh-CN" sz="100" b="0" i="0" u="none" strike="noStrike" kern="0" cap="none" spc="0" normalizeH="0" baseline="0" noProof="0" dirty="0" smtClean="0">
                <a:ln>
                  <a:noFill/>
                </a:ln>
                <a:solidFill>
                  <a:srgbClr val="FBF4DC"/>
                </a:solidFill>
                <a:effectLst/>
                <a:uLnTx/>
                <a:uFillTx/>
              </a:rPr>
              <a:t>www.1ppt.cn</a:t>
            </a:r>
            <a:endParaRPr kumimoji="0" lang="en-US" altLang="zh-CN" sz="100" b="0" i="0" u="none" strike="noStrike" kern="0" cap="none" spc="0" normalizeH="0" baseline="0" noProof="0" dirty="0">
              <a:ln>
                <a:noFill/>
              </a:ln>
              <a:solidFill>
                <a:srgbClr val="FBF4DC"/>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rgbClr val="FBF4DC"/>
                </a:solidFill>
                <a:effectLst/>
                <a:uLnTx/>
                <a:uFillTx/>
              </a:rPr>
              <a:t> </a:t>
            </a:r>
            <a:endParaRPr kumimoji="0" lang="zh-CN" altLang="en-US" sz="100" b="0" i="0" u="none" strike="noStrike" kern="0" cap="none" spc="0" normalizeH="0" baseline="0" noProof="0" dirty="0">
              <a:ln>
                <a:noFill/>
              </a:ln>
              <a:solidFill>
                <a:srgbClr val="FBF4DC"/>
              </a:solidFill>
              <a:effectLst/>
              <a:uLnTx/>
              <a:uFillTx/>
            </a:endParaRPr>
          </a:p>
        </p:txBody>
      </p:sp>
      <p:sp>
        <p:nvSpPr>
          <p:cNvPr id="20" name="原创设计师QQ598969553                 _2"/>
          <p:cNvSpPr>
            <a:spLocks/>
          </p:cNvSpPr>
          <p:nvPr/>
        </p:nvSpPr>
        <p:spPr bwMode="auto">
          <a:xfrm rot="16200000">
            <a:off x="3099855" y="1352111"/>
            <a:ext cx="1589784" cy="14090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accent1"/>
          </a:solidFill>
          <a:ln w="19050">
            <a:solidFill>
              <a:srgbClr val="FBF4DC"/>
            </a:solidFill>
          </a:ln>
          <a:effectLst>
            <a:outerShdw blurRad="1143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a:ea typeface="华文细黑" panose="02010600040101010101" pitchFamily="2" charset="-122"/>
            </a:endParaRPr>
          </a:p>
        </p:txBody>
      </p:sp>
      <p:sp>
        <p:nvSpPr>
          <p:cNvPr id="22" name="原创设计师QQ598969553                 _4"/>
          <p:cNvSpPr>
            <a:spLocks/>
          </p:cNvSpPr>
          <p:nvPr/>
        </p:nvSpPr>
        <p:spPr bwMode="auto">
          <a:xfrm rot="16200000">
            <a:off x="4567357" y="1352111"/>
            <a:ext cx="1589784" cy="14090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accent2"/>
          </a:solidFill>
          <a:ln w="19050">
            <a:solidFill>
              <a:srgbClr val="FBF4DC"/>
            </a:solidFill>
          </a:ln>
          <a:effectLst>
            <a:outerShdw blurRad="1143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a:ea typeface="华文细黑" panose="02010600040101010101" pitchFamily="2" charset="-122"/>
            </a:endParaRPr>
          </a:p>
        </p:txBody>
      </p:sp>
      <p:sp>
        <p:nvSpPr>
          <p:cNvPr id="24" name="原创设计师QQ598969553                 _6"/>
          <p:cNvSpPr>
            <a:spLocks/>
          </p:cNvSpPr>
          <p:nvPr/>
        </p:nvSpPr>
        <p:spPr bwMode="auto">
          <a:xfrm rot="16200000">
            <a:off x="6034859" y="1352111"/>
            <a:ext cx="1589784" cy="14090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accent1"/>
          </a:solidFill>
          <a:ln w="19050">
            <a:solidFill>
              <a:srgbClr val="FBF4DC"/>
            </a:solidFill>
          </a:ln>
          <a:effectLst>
            <a:outerShdw blurRad="1143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a:ea typeface="华文细黑" panose="02010600040101010101" pitchFamily="2" charset="-122"/>
            </a:endParaRPr>
          </a:p>
        </p:txBody>
      </p:sp>
      <p:sp>
        <p:nvSpPr>
          <p:cNvPr id="26" name="原创设计师QQ598969553                 _8"/>
          <p:cNvSpPr>
            <a:spLocks/>
          </p:cNvSpPr>
          <p:nvPr/>
        </p:nvSpPr>
        <p:spPr bwMode="auto">
          <a:xfrm rot="16200000">
            <a:off x="7502361" y="1352111"/>
            <a:ext cx="1589784" cy="14090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accent2"/>
          </a:solidFill>
          <a:ln w="19050">
            <a:solidFill>
              <a:srgbClr val="FBF4DC"/>
            </a:solidFill>
          </a:ln>
          <a:effectLst>
            <a:outerShdw blurRad="1143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a:ea typeface="华文细黑" panose="02010600040101010101" pitchFamily="2" charset="-122"/>
            </a:endParaRPr>
          </a:p>
        </p:txBody>
      </p:sp>
      <p:sp>
        <p:nvSpPr>
          <p:cNvPr id="28" name="原创设计师QQ598969553                 _10"/>
          <p:cNvSpPr txBox="1"/>
          <p:nvPr/>
        </p:nvSpPr>
        <p:spPr>
          <a:xfrm>
            <a:off x="3592157" y="1563272"/>
            <a:ext cx="611065" cy="1015663"/>
          </a:xfrm>
          <a:prstGeom prst="rect">
            <a:avLst/>
          </a:prstGeom>
          <a:noFill/>
        </p:spPr>
        <p:txBody>
          <a:bodyPr wrap="none" rtlCol="0">
            <a:spAutoFit/>
          </a:bodyPr>
          <a:lstStyle/>
          <a:p>
            <a:pPr algn="ctr"/>
            <a:r>
              <a:rPr lang="en-US" altLang="zh-CN" sz="6000" dirty="0">
                <a:solidFill>
                  <a:schemeClr val="bg1"/>
                </a:solidFill>
                <a:latin typeface="华文细黑" panose="02010600040101010101" pitchFamily="2" charset="-122"/>
                <a:ea typeface="华文细黑" panose="02010600040101010101" pitchFamily="2" charset="-122"/>
              </a:rPr>
              <a:t>2</a:t>
            </a:r>
            <a:endParaRPr lang="zh-CN" altLang="en-US" sz="6000" dirty="0">
              <a:solidFill>
                <a:schemeClr val="bg1"/>
              </a:solidFill>
              <a:latin typeface="华文细黑" panose="02010600040101010101" pitchFamily="2" charset="-122"/>
              <a:ea typeface="华文细黑" panose="02010600040101010101" pitchFamily="2" charset="-122"/>
            </a:endParaRPr>
          </a:p>
        </p:txBody>
      </p:sp>
      <p:sp>
        <p:nvSpPr>
          <p:cNvPr id="29" name="原创设计师QQ598969553                 _11"/>
          <p:cNvSpPr txBox="1"/>
          <p:nvPr/>
        </p:nvSpPr>
        <p:spPr>
          <a:xfrm>
            <a:off x="5056716" y="1535003"/>
            <a:ext cx="611065" cy="1015663"/>
          </a:xfrm>
          <a:prstGeom prst="rect">
            <a:avLst/>
          </a:prstGeom>
          <a:noFill/>
        </p:spPr>
        <p:txBody>
          <a:bodyPr wrap="none" rtlCol="0">
            <a:spAutoFit/>
          </a:bodyPr>
          <a:lstStyle/>
          <a:p>
            <a:pPr algn="ctr"/>
            <a:r>
              <a:rPr lang="en-US" altLang="zh-CN" sz="6000" dirty="0">
                <a:solidFill>
                  <a:schemeClr val="bg1"/>
                </a:solidFill>
                <a:latin typeface="华文细黑" panose="02010600040101010101" pitchFamily="2" charset="-122"/>
                <a:ea typeface="华文细黑" panose="02010600040101010101" pitchFamily="2" charset="-122"/>
              </a:rPr>
              <a:t>0</a:t>
            </a:r>
            <a:endParaRPr lang="zh-CN" altLang="en-US" sz="6000" dirty="0">
              <a:solidFill>
                <a:schemeClr val="bg1"/>
              </a:solidFill>
              <a:latin typeface="华文细黑" panose="02010600040101010101" pitchFamily="2" charset="-122"/>
              <a:ea typeface="华文细黑" panose="02010600040101010101" pitchFamily="2" charset="-122"/>
            </a:endParaRPr>
          </a:p>
        </p:txBody>
      </p:sp>
      <p:sp>
        <p:nvSpPr>
          <p:cNvPr id="30" name="原创设计师QQ598969553                 _12"/>
          <p:cNvSpPr txBox="1"/>
          <p:nvPr/>
        </p:nvSpPr>
        <p:spPr>
          <a:xfrm>
            <a:off x="6524219" y="1549865"/>
            <a:ext cx="611065" cy="1015663"/>
          </a:xfrm>
          <a:prstGeom prst="rect">
            <a:avLst/>
          </a:prstGeom>
          <a:noFill/>
        </p:spPr>
        <p:txBody>
          <a:bodyPr wrap="none" rtlCol="0">
            <a:spAutoFit/>
          </a:bodyPr>
          <a:lstStyle/>
          <a:p>
            <a:pPr algn="ctr"/>
            <a:r>
              <a:rPr lang="en-US" altLang="zh-CN" sz="6000" dirty="0">
                <a:solidFill>
                  <a:schemeClr val="bg1"/>
                </a:solidFill>
                <a:latin typeface="华文细黑" panose="02010600040101010101" pitchFamily="2" charset="-122"/>
                <a:ea typeface="华文细黑" panose="02010600040101010101" pitchFamily="2" charset="-122"/>
              </a:rPr>
              <a:t>1</a:t>
            </a:r>
            <a:endParaRPr lang="zh-CN" altLang="en-US" sz="6000" dirty="0">
              <a:solidFill>
                <a:schemeClr val="bg1"/>
              </a:solidFill>
              <a:latin typeface="华文细黑" panose="02010600040101010101" pitchFamily="2" charset="-122"/>
              <a:ea typeface="华文细黑" panose="02010600040101010101" pitchFamily="2" charset="-122"/>
            </a:endParaRPr>
          </a:p>
        </p:txBody>
      </p:sp>
      <p:sp>
        <p:nvSpPr>
          <p:cNvPr id="31" name="原创设计师QQ598969553                 _13"/>
          <p:cNvSpPr txBox="1"/>
          <p:nvPr/>
        </p:nvSpPr>
        <p:spPr>
          <a:xfrm>
            <a:off x="8012559" y="1570901"/>
            <a:ext cx="611065" cy="1015663"/>
          </a:xfrm>
          <a:prstGeom prst="rect">
            <a:avLst/>
          </a:prstGeom>
          <a:noFill/>
        </p:spPr>
        <p:txBody>
          <a:bodyPr wrap="none" rtlCol="0">
            <a:spAutoFit/>
          </a:bodyPr>
          <a:lstStyle/>
          <a:p>
            <a:pPr algn="ctr"/>
            <a:r>
              <a:rPr lang="en-US" altLang="zh-CN" sz="6000" dirty="0" smtClean="0">
                <a:solidFill>
                  <a:schemeClr val="bg1"/>
                </a:solidFill>
                <a:latin typeface="华文细黑" panose="02010600040101010101" pitchFamily="2" charset="-122"/>
                <a:ea typeface="华文细黑" panose="02010600040101010101" pitchFamily="2" charset="-122"/>
              </a:rPr>
              <a:t>8</a:t>
            </a:r>
            <a:endParaRPr lang="zh-CN" altLang="en-US" sz="6000" dirty="0">
              <a:solidFill>
                <a:schemeClr val="bg1"/>
              </a:solidFill>
              <a:latin typeface="华文细黑" panose="02010600040101010101" pitchFamily="2" charset="-122"/>
              <a:ea typeface="华文细黑" panose="02010600040101010101" pitchFamily="2" charset="-122"/>
            </a:endParaRPr>
          </a:p>
        </p:txBody>
      </p:sp>
      <p:sp>
        <p:nvSpPr>
          <p:cNvPr id="32" name="原创设计师QQ598969553                 _14"/>
          <p:cNvSpPr/>
          <p:nvPr/>
        </p:nvSpPr>
        <p:spPr>
          <a:xfrm>
            <a:off x="4567377" y="3451238"/>
            <a:ext cx="3057247" cy="584775"/>
          </a:xfrm>
          <a:prstGeom prst="rect">
            <a:avLst/>
          </a:prstGeom>
        </p:spPr>
        <p:txBody>
          <a:bodyPr wrap="none">
            <a:spAutoFit/>
          </a:bodyPr>
          <a:lstStyle/>
          <a:p>
            <a:pPr algn="ctr"/>
            <a:r>
              <a:rPr lang="zh-CN" altLang="en-US" sz="3200" b="1" dirty="0">
                <a:solidFill>
                  <a:schemeClr val="accent1"/>
                </a:solidFill>
                <a:latin typeface="微软雅黑" panose="020B0503020204020204" pitchFamily="34" charset="-122"/>
                <a:ea typeface="微软雅黑" panose="020B0503020204020204" pitchFamily="34" charset="-122"/>
              </a:rPr>
              <a:t>感谢大家的观看</a:t>
            </a:r>
          </a:p>
        </p:txBody>
      </p:sp>
      <p:pic>
        <p:nvPicPr>
          <p:cNvPr id="14" name="Picture 64"/>
          <p:cNvPicPr>
            <a:picLocks noGrp="1" noSelect="1" noRot="1" noChangeAspect="1" noMove="1" noResize="1" noChangeShapeType="1"/>
          </p:cNvPicPr>
          <p:nvPr/>
        </p:nvPicPr>
        <p:blipFill>
          <a:blip r:embed="rId3" cstate="email">
            <a:extLst>
              <a:ext uri="{28A0092B-C50C-407E-A947-70E740481C1C}">
                <a14:useLocalDpi xmlns="" xmlns:a14="http://schemas.microsoft.com/office/drawing/2010/main"/>
              </a:ext>
            </a:extLst>
          </a:blip>
          <a:stretch>
            <a:fillRect/>
          </a:stretch>
        </p:blipFill>
        <p:spPr>
          <a:xfrm>
            <a:off x="5107616" y="27865564"/>
            <a:ext cx="1976768" cy="511028"/>
          </a:xfrm>
          <a:prstGeom prst="rect">
            <a:avLst/>
          </a:prstGeom>
        </p:spPr>
      </p:pic>
      <p:sp>
        <p:nvSpPr>
          <p:cNvPr id="18" name="矩形: 圆角 36"/>
          <p:cNvSpPr/>
          <p:nvPr/>
        </p:nvSpPr>
        <p:spPr>
          <a:xfrm>
            <a:off x="4558283" y="5183913"/>
            <a:ext cx="3073845" cy="616609"/>
          </a:xfrm>
          <a:prstGeom prst="roundRect">
            <a:avLst>
              <a:gd name="adj" fmla="val 42964"/>
            </a:avLst>
          </a:prstGeom>
          <a:solidFill>
            <a:srgbClr val="FBF4DC"/>
          </a:solidFill>
          <a:ln w="19050">
            <a:noFill/>
          </a:ln>
          <a:effectLst>
            <a:outerShdw blurRad="1143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a:solidFill>
                <a:schemeClr val="tx1"/>
              </a:solidFill>
              <a:ea typeface="华文细黑" panose="02010600040101010101" pitchFamily="2" charset="-122"/>
            </a:endParaRPr>
          </a:p>
        </p:txBody>
      </p:sp>
      <p:sp>
        <p:nvSpPr>
          <p:cNvPr id="19" name="原创设计师QQ598969553                 _15"/>
          <p:cNvSpPr/>
          <p:nvPr/>
        </p:nvSpPr>
        <p:spPr>
          <a:xfrm>
            <a:off x="5084862" y="5314422"/>
            <a:ext cx="2154137" cy="3365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培训讲师：朱柯辉</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 xmlns:p14="http://schemas.microsoft.com/office/powerpoint/2010/main" val="756428235"/>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p:cTn id="7" dur="500" fill="hold"/>
                                        <p:tgtEl>
                                          <p:spTgt spid="20"/>
                                        </p:tgtEl>
                                        <p:attrNameLst>
                                          <p:attrName>ppt_w</p:attrName>
                                        </p:attrNameLst>
                                      </p:cBhvr>
                                      <p:tavLst>
                                        <p:tav tm="0">
                                          <p:val>
                                            <p:fltVal val="0"/>
                                          </p:val>
                                        </p:tav>
                                        <p:tav tm="100000">
                                          <p:val>
                                            <p:strVal val="#ppt_w"/>
                                          </p:val>
                                        </p:tav>
                                      </p:tavLst>
                                    </p:anim>
                                    <p:anim calcmode="lin" valueType="num">
                                      <p:cBhvr>
                                        <p:cTn id="8" dur="500" fill="hold"/>
                                        <p:tgtEl>
                                          <p:spTgt spid="20"/>
                                        </p:tgtEl>
                                        <p:attrNameLst>
                                          <p:attrName>ppt_h</p:attrName>
                                        </p:attrNameLst>
                                      </p:cBhvr>
                                      <p:tavLst>
                                        <p:tav tm="0">
                                          <p:val>
                                            <p:fltVal val="0"/>
                                          </p:val>
                                        </p:tav>
                                        <p:tav tm="100000">
                                          <p:val>
                                            <p:strVal val="#ppt_h"/>
                                          </p:val>
                                        </p:tav>
                                      </p:tavLst>
                                    </p:anim>
                                    <p:animEffect transition="in" filter="fade">
                                      <p:cBhvr>
                                        <p:cTn id="9" dur="500"/>
                                        <p:tgtEl>
                                          <p:spTgt spid="20"/>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22"/>
                                        </p:tgtEl>
                                        <p:attrNameLst>
                                          <p:attrName>style.visibility</p:attrName>
                                        </p:attrNameLst>
                                      </p:cBhvr>
                                      <p:to>
                                        <p:strVal val="visible"/>
                                      </p:to>
                                    </p:set>
                                    <p:anim calcmode="lin" valueType="num">
                                      <p:cBhvr>
                                        <p:cTn id="12" dur="500" fill="hold"/>
                                        <p:tgtEl>
                                          <p:spTgt spid="22"/>
                                        </p:tgtEl>
                                        <p:attrNameLst>
                                          <p:attrName>ppt_w</p:attrName>
                                        </p:attrNameLst>
                                      </p:cBhvr>
                                      <p:tavLst>
                                        <p:tav tm="0">
                                          <p:val>
                                            <p:fltVal val="0"/>
                                          </p:val>
                                        </p:tav>
                                        <p:tav tm="100000">
                                          <p:val>
                                            <p:strVal val="#ppt_w"/>
                                          </p:val>
                                        </p:tav>
                                      </p:tavLst>
                                    </p:anim>
                                    <p:anim calcmode="lin" valueType="num">
                                      <p:cBhvr>
                                        <p:cTn id="13" dur="500" fill="hold"/>
                                        <p:tgtEl>
                                          <p:spTgt spid="22"/>
                                        </p:tgtEl>
                                        <p:attrNameLst>
                                          <p:attrName>ppt_h</p:attrName>
                                        </p:attrNameLst>
                                      </p:cBhvr>
                                      <p:tavLst>
                                        <p:tav tm="0">
                                          <p:val>
                                            <p:fltVal val="0"/>
                                          </p:val>
                                        </p:tav>
                                        <p:tav tm="100000">
                                          <p:val>
                                            <p:strVal val="#ppt_h"/>
                                          </p:val>
                                        </p:tav>
                                      </p:tavLst>
                                    </p:anim>
                                    <p:animEffect transition="in" filter="fade">
                                      <p:cBhvr>
                                        <p:cTn id="14" dur="500"/>
                                        <p:tgtEl>
                                          <p:spTgt spid="2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24"/>
                                        </p:tgtEl>
                                        <p:attrNameLst>
                                          <p:attrName>style.visibility</p:attrName>
                                        </p:attrNameLst>
                                      </p:cBhvr>
                                      <p:to>
                                        <p:strVal val="visible"/>
                                      </p:to>
                                    </p:set>
                                    <p:anim calcmode="lin" valueType="num">
                                      <p:cBhvr>
                                        <p:cTn id="17" dur="500" fill="hold"/>
                                        <p:tgtEl>
                                          <p:spTgt spid="24"/>
                                        </p:tgtEl>
                                        <p:attrNameLst>
                                          <p:attrName>ppt_w</p:attrName>
                                        </p:attrNameLst>
                                      </p:cBhvr>
                                      <p:tavLst>
                                        <p:tav tm="0">
                                          <p:val>
                                            <p:fltVal val="0"/>
                                          </p:val>
                                        </p:tav>
                                        <p:tav tm="100000">
                                          <p:val>
                                            <p:strVal val="#ppt_w"/>
                                          </p:val>
                                        </p:tav>
                                      </p:tavLst>
                                    </p:anim>
                                    <p:anim calcmode="lin" valueType="num">
                                      <p:cBhvr>
                                        <p:cTn id="18" dur="500" fill="hold"/>
                                        <p:tgtEl>
                                          <p:spTgt spid="24"/>
                                        </p:tgtEl>
                                        <p:attrNameLst>
                                          <p:attrName>ppt_h</p:attrName>
                                        </p:attrNameLst>
                                      </p:cBhvr>
                                      <p:tavLst>
                                        <p:tav tm="0">
                                          <p:val>
                                            <p:fltVal val="0"/>
                                          </p:val>
                                        </p:tav>
                                        <p:tav tm="100000">
                                          <p:val>
                                            <p:strVal val="#ppt_h"/>
                                          </p:val>
                                        </p:tav>
                                      </p:tavLst>
                                    </p:anim>
                                    <p:animEffect transition="in" filter="fade">
                                      <p:cBhvr>
                                        <p:cTn id="19" dur="500"/>
                                        <p:tgtEl>
                                          <p:spTgt spid="24"/>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26"/>
                                        </p:tgtEl>
                                        <p:attrNameLst>
                                          <p:attrName>style.visibility</p:attrName>
                                        </p:attrNameLst>
                                      </p:cBhvr>
                                      <p:to>
                                        <p:strVal val="visible"/>
                                      </p:to>
                                    </p:set>
                                    <p:anim calcmode="lin" valueType="num">
                                      <p:cBhvr>
                                        <p:cTn id="22" dur="500" fill="hold"/>
                                        <p:tgtEl>
                                          <p:spTgt spid="26"/>
                                        </p:tgtEl>
                                        <p:attrNameLst>
                                          <p:attrName>ppt_w</p:attrName>
                                        </p:attrNameLst>
                                      </p:cBhvr>
                                      <p:tavLst>
                                        <p:tav tm="0">
                                          <p:val>
                                            <p:fltVal val="0"/>
                                          </p:val>
                                        </p:tav>
                                        <p:tav tm="100000">
                                          <p:val>
                                            <p:strVal val="#ppt_w"/>
                                          </p:val>
                                        </p:tav>
                                      </p:tavLst>
                                    </p:anim>
                                    <p:anim calcmode="lin" valueType="num">
                                      <p:cBhvr>
                                        <p:cTn id="23" dur="500" fill="hold"/>
                                        <p:tgtEl>
                                          <p:spTgt spid="26"/>
                                        </p:tgtEl>
                                        <p:attrNameLst>
                                          <p:attrName>ppt_h</p:attrName>
                                        </p:attrNameLst>
                                      </p:cBhvr>
                                      <p:tavLst>
                                        <p:tav tm="0">
                                          <p:val>
                                            <p:fltVal val="0"/>
                                          </p:val>
                                        </p:tav>
                                        <p:tav tm="100000">
                                          <p:val>
                                            <p:strVal val="#ppt_h"/>
                                          </p:val>
                                        </p:tav>
                                      </p:tavLst>
                                    </p:anim>
                                    <p:animEffect transition="in" filter="fade">
                                      <p:cBhvr>
                                        <p:cTn id="24" dur="500"/>
                                        <p:tgtEl>
                                          <p:spTgt spid="26"/>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28"/>
                                        </p:tgtEl>
                                        <p:attrNameLst>
                                          <p:attrName>style.visibility</p:attrName>
                                        </p:attrNameLst>
                                      </p:cBhvr>
                                      <p:to>
                                        <p:strVal val="visible"/>
                                      </p:to>
                                    </p:set>
                                    <p:anim calcmode="lin" valueType="num">
                                      <p:cBhvr>
                                        <p:cTn id="27" dur="500" fill="hold"/>
                                        <p:tgtEl>
                                          <p:spTgt spid="28"/>
                                        </p:tgtEl>
                                        <p:attrNameLst>
                                          <p:attrName>ppt_w</p:attrName>
                                        </p:attrNameLst>
                                      </p:cBhvr>
                                      <p:tavLst>
                                        <p:tav tm="0">
                                          <p:val>
                                            <p:fltVal val="0"/>
                                          </p:val>
                                        </p:tav>
                                        <p:tav tm="100000">
                                          <p:val>
                                            <p:strVal val="#ppt_w"/>
                                          </p:val>
                                        </p:tav>
                                      </p:tavLst>
                                    </p:anim>
                                    <p:anim calcmode="lin" valueType="num">
                                      <p:cBhvr>
                                        <p:cTn id="28" dur="500" fill="hold"/>
                                        <p:tgtEl>
                                          <p:spTgt spid="28"/>
                                        </p:tgtEl>
                                        <p:attrNameLst>
                                          <p:attrName>ppt_h</p:attrName>
                                        </p:attrNameLst>
                                      </p:cBhvr>
                                      <p:tavLst>
                                        <p:tav tm="0">
                                          <p:val>
                                            <p:fltVal val="0"/>
                                          </p:val>
                                        </p:tav>
                                        <p:tav tm="100000">
                                          <p:val>
                                            <p:strVal val="#ppt_h"/>
                                          </p:val>
                                        </p:tav>
                                      </p:tavLst>
                                    </p:anim>
                                    <p:animEffect transition="in" filter="fade">
                                      <p:cBhvr>
                                        <p:cTn id="29" dur="500"/>
                                        <p:tgtEl>
                                          <p:spTgt spid="28"/>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29"/>
                                        </p:tgtEl>
                                        <p:attrNameLst>
                                          <p:attrName>style.visibility</p:attrName>
                                        </p:attrNameLst>
                                      </p:cBhvr>
                                      <p:to>
                                        <p:strVal val="visible"/>
                                      </p:to>
                                    </p:set>
                                    <p:anim calcmode="lin" valueType="num">
                                      <p:cBhvr>
                                        <p:cTn id="32" dur="500" fill="hold"/>
                                        <p:tgtEl>
                                          <p:spTgt spid="29"/>
                                        </p:tgtEl>
                                        <p:attrNameLst>
                                          <p:attrName>ppt_w</p:attrName>
                                        </p:attrNameLst>
                                      </p:cBhvr>
                                      <p:tavLst>
                                        <p:tav tm="0">
                                          <p:val>
                                            <p:fltVal val="0"/>
                                          </p:val>
                                        </p:tav>
                                        <p:tav tm="100000">
                                          <p:val>
                                            <p:strVal val="#ppt_w"/>
                                          </p:val>
                                        </p:tav>
                                      </p:tavLst>
                                    </p:anim>
                                    <p:anim calcmode="lin" valueType="num">
                                      <p:cBhvr>
                                        <p:cTn id="33" dur="500" fill="hold"/>
                                        <p:tgtEl>
                                          <p:spTgt spid="29"/>
                                        </p:tgtEl>
                                        <p:attrNameLst>
                                          <p:attrName>ppt_h</p:attrName>
                                        </p:attrNameLst>
                                      </p:cBhvr>
                                      <p:tavLst>
                                        <p:tav tm="0">
                                          <p:val>
                                            <p:fltVal val="0"/>
                                          </p:val>
                                        </p:tav>
                                        <p:tav tm="100000">
                                          <p:val>
                                            <p:strVal val="#ppt_h"/>
                                          </p:val>
                                        </p:tav>
                                      </p:tavLst>
                                    </p:anim>
                                    <p:animEffect transition="in" filter="fade">
                                      <p:cBhvr>
                                        <p:cTn id="34" dur="500"/>
                                        <p:tgtEl>
                                          <p:spTgt spid="29"/>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30"/>
                                        </p:tgtEl>
                                        <p:attrNameLst>
                                          <p:attrName>style.visibility</p:attrName>
                                        </p:attrNameLst>
                                      </p:cBhvr>
                                      <p:to>
                                        <p:strVal val="visible"/>
                                      </p:to>
                                    </p:set>
                                    <p:anim calcmode="lin" valueType="num">
                                      <p:cBhvr>
                                        <p:cTn id="37" dur="500" fill="hold"/>
                                        <p:tgtEl>
                                          <p:spTgt spid="30"/>
                                        </p:tgtEl>
                                        <p:attrNameLst>
                                          <p:attrName>ppt_w</p:attrName>
                                        </p:attrNameLst>
                                      </p:cBhvr>
                                      <p:tavLst>
                                        <p:tav tm="0">
                                          <p:val>
                                            <p:fltVal val="0"/>
                                          </p:val>
                                        </p:tav>
                                        <p:tav tm="100000">
                                          <p:val>
                                            <p:strVal val="#ppt_w"/>
                                          </p:val>
                                        </p:tav>
                                      </p:tavLst>
                                    </p:anim>
                                    <p:anim calcmode="lin" valueType="num">
                                      <p:cBhvr>
                                        <p:cTn id="38" dur="500" fill="hold"/>
                                        <p:tgtEl>
                                          <p:spTgt spid="30"/>
                                        </p:tgtEl>
                                        <p:attrNameLst>
                                          <p:attrName>ppt_h</p:attrName>
                                        </p:attrNameLst>
                                      </p:cBhvr>
                                      <p:tavLst>
                                        <p:tav tm="0">
                                          <p:val>
                                            <p:fltVal val="0"/>
                                          </p:val>
                                        </p:tav>
                                        <p:tav tm="100000">
                                          <p:val>
                                            <p:strVal val="#ppt_h"/>
                                          </p:val>
                                        </p:tav>
                                      </p:tavLst>
                                    </p:anim>
                                    <p:animEffect transition="in" filter="fade">
                                      <p:cBhvr>
                                        <p:cTn id="39" dur="500"/>
                                        <p:tgtEl>
                                          <p:spTgt spid="30"/>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31"/>
                                        </p:tgtEl>
                                        <p:attrNameLst>
                                          <p:attrName>style.visibility</p:attrName>
                                        </p:attrNameLst>
                                      </p:cBhvr>
                                      <p:to>
                                        <p:strVal val="visible"/>
                                      </p:to>
                                    </p:set>
                                    <p:anim calcmode="lin" valueType="num">
                                      <p:cBhvr>
                                        <p:cTn id="42" dur="500" fill="hold"/>
                                        <p:tgtEl>
                                          <p:spTgt spid="31"/>
                                        </p:tgtEl>
                                        <p:attrNameLst>
                                          <p:attrName>ppt_w</p:attrName>
                                        </p:attrNameLst>
                                      </p:cBhvr>
                                      <p:tavLst>
                                        <p:tav tm="0">
                                          <p:val>
                                            <p:fltVal val="0"/>
                                          </p:val>
                                        </p:tav>
                                        <p:tav tm="100000">
                                          <p:val>
                                            <p:strVal val="#ppt_w"/>
                                          </p:val>
                                        </p:tav>
                                      </p:tavLst>
                                    </p:anim>
                                    <p:anim calcmode="lin" valueType="num">
                                      <p:cBhvr>
                                        <p:cTn id="43" dur="500" fill="hold"/>
                                        <p:tgtEl>
                                          <p:spTgt spid="31"/>
                                        </p:tgtEl>
                                        <p:attrNameLst>
                                          <p:attrName>ppt_h</p:attrName>
                                        </p:attrNameLst>
                                      </p:cBhvr>
                                      <p:tavLst>
                                        <p:tav tm="0">
                                          <p:val>
                                            <p:fltVal val="0"/>
                                          </p:val>
                                        </p:tav>
                                        <p:tav tm="100000">
                                          <p:val>
                                            <p:strVal val="#ppt_h"/>
                                          </p:val>
                                        </p:tav>
                                      </p:tavLst>
                                    </p:anim>
                                    <p:animEffect transition="in" filter="fade">
                                      <p:cBhvr>
                                        <p:cTn id="44" dur="500"/>
                                        <p:tgtEl>
                                          <p:spTgt spid="31"/>
                                        </p:tgtEl>
                                      </p:cBhvr>
                                    </p:animEffect>
                                  </p:childTnLst>
                                </p:cTn>
                              </p:par>
                            </p:childTnLst>
                          </p:cTn>
                        </p:par>
                        <p:par>
                          <p:cTn id="45" fill="hold">
                            <p:stCondLst>
                              <p:cond delay="500"/>
                            </p:stCondLst>
                            <p:childTnLst>
                              <p:par>
                                <p:cTn id="46" presetID="53" presetClass="entr" presetSubtype="16" fill="hold" grpId="0" nodeType="afterEffect">
                                  <p:stCondLst>
                                    <p:cond delay="0"/>
                                  </p:stCondLst>
                                  <p:iterate type="lt">
                                    <p:tmPct val="10000"/>
                                  </p:iterate>
                                  <p:childTnLst>
                                    <p:set>
                                      <p:cBhvr>
                                        <p:cTn id="47" dur="1" fill="hold">
                                          <p:stCondLst>
                                            <p:cond delay="0"/>
                                          </p:stCondLst>
                                        </p:cTn>
                                        <p:tgtEl>
                                          <p:spTgt spid="32"/>
                                        </p:tgtEl>
                                        <p:attrNameLst>
                                          <p:attrName>style.visibility</p:attrName>
                                        </p:attrNameLst>
                                      </p:cBhvr>
                                      <p:to>
                                        <p:strVal val="visible"/>
                                      </p:to>
                                    </p:set>
                                    <p:anim calcmode="lin" valueType="num">
                                      <p:cBhvr>
                                        <p:cTn id="48" dur="500" fill="hold"/>
                                        <p:tgtEl>
                                          <p:spTgt spid="32"/>
                                        </p:tgtEl>
                                        <p:attrNameLst>
                                          <p:attrName>ppt_w</p:attrName>
                                        </p:attrNameLst>
                                      </p:cBhvr>
                                      <p:tavLst>
                                        <p:tav tm="0">
                                          <p:val>
                                            <p:fltVal val="0"/>
                                          </p:val>
                                        </p:tav>
                                        <p:tav tm="100000">
                                          <p:val>
                                            <p:strVal val="#ppt_w"/>
                                          </p:val>
                                        </p:tav>
                                      </p:tavLst>
                                    </p:anim>
                                    <p:anim calcmode="lin" valueType="num">
                                      <p:cBhvr>
                                        <p:cTn id="49" dur="500" fill="hold"/>
                                        <p:tgtEl>
                                          <p:spTgt spid="32"/>
                                        </p:tgtEl>
                                        <p:attrNameLst>
                                          <p:attrName>ppt_h</p:attrName>
                                        </p:attrNameLst>
                                      </p:cBhvr>
                                      <p:tavLst>
                                        <p:tav tm="0">
                                          <p:val>
                                            <p:fltVal val="0"/>
                                          </p:val>
                                        </p:tav>
                                        <p:tav tm="100000">
                                          <p:val>
                                            <p:strVal val="#ppt_h"/>
                                          </p:val>
                                        </p:tav>
                                      </p:tavLst>
                                    </p:anim>
                                    <p:animEffect transition="in" filter="fade">
                                      <p:cBhvr>
                                        <p:cTn id="50" dur="500"/>
                                        <p:tgtEl>
                                          <p:spTgt spid="32"/>
                                        </p:tgtEl>
                                      </p:cBhvr>
                                    </p:animEffect>
                                  </p:childTnLst>
                                </p:cTn>
                              </p:par>
                            </p:childTnLst>
                          </p:cTn>
                        </p:par>
                        <p:par>
                          <p:cTn id="51" fill="hold">
                            <p:stCondLst>
                              <p:cond delay="1300"/>
                            </p:stCondLst>
                            <p:childTnLst>
                              <p:par>
                                <p:cTn id="52" presetID="12" presetClass="entr" presetSubtype="8" fill="hold" grpId="0" nodeType="afterEffect">
                                  <p:stCondLst>
                                    <p:cond delay="0"/>
                                  </p:stCondLst>
                                  <p:childTnLst>
                                    <p:set>
                                      <p:cBhvr>
                                        <p:cTn id="53" dur="1" fill="hold">
                                          <p:stCondLst>
                                            <p:cond delay="0"/>
                                          </p:stCondLst>
                                        </p:cTn>
                                        <p:tgtEl>
                                          <p:spTgt spid="19"/>
                                        </p:tgtEl>
                                        <p:attrNameLst>
                                          <p:attrName>style.visibility</p:attrName>
                                        </p:attrNameLst>
                                      </p:cBhvr>
                                      <p:to>
                                        <p:strVal val="visible"/>
                                      </p:to>
                                    </p:set>
                                    <p:anim calcmode="lin" valueType="num">
                                      <p:cBhvr additive="base">
                                        <p:cTn id="54" dur="500"/>
                                        <p:tgtEl>
                                          <p:spTgt spid="19"/>
                                        </p:tgtEl>
                                        <p:attrNameLst>
                                          <p:attrName>ppt_x</p:attrName>
                                        </p:attrNameLst>
                                      </p:cBhvr>
                                      <p:tavLst>
                                        <p:tav tm="0">
                                          <p:val>
                                            <p:strVal val="#ppt_x-#ppt_w*1.125000"/>
                                          </p:val>
                                        </p:tav>
                                        <p:tav tm="100000">
                                          <p:val>
                                            <p:strVal val="#ppt_x"/>
                                          </p:val>
                                        </p:tav>
                                      </p:tavLst>
                                    </p:anim>
                                    <p:animEffect transition="in" filter="wipe(right)">
                                      <p:cBhvr>
                                        <p:cTn id="55"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2" grpId="0" animBg="1"/>
      <p:bldP spid="24" grpId="0" animBg="1"/>
      <p:bldP spid="26" grpId="0" animBg="1"/>
      <p:bldP spid="28" grpId="0"/>
      <p:bldP spid="29" grpId="0"/>
      <p:bldP spid="30" grpId="0"/>
      <p:bldP spid="31" grpId="0"/>
      <p:bldP spid="32" grpId="0"/>
      <p:bldP spid="19" grpId="0"/>
    </p:bldLst>
  </p:timing>
</p:sld>
</file>

<file path=ppt/theme/theme1.xml><?xml version="1.0" encoding="utf-8"?>
<a:theme xmlns:a="http://schemas.openxmlformats.org/drawingml/2006/main" name="Office 主题​​">
  <a:themeElements>
    <a:clrScheme name="自定义 62">
      <a:dk1>
        <a:sysClr val="windowText" lastClr="000000"/>
      </a:dk1>
      <a:lt1>
        <a:sysClr val="window" lastClr="FFFFFF"/>
      </a:lt1>
      <a:dk2>
        <a:srgbClr val="44546A"/>
      </a:dk2>
      <a:lt2>
        <a:srgbClr val="E7E6E6"/>
      </a:lt2>
      <a:accent1>
        <a:srgbClr val="0B6863"/>
      </a:accent1>
      <a:accent2>
        <a:srgbClr val="64A816"/>
      </a:accent2>
      <a:accent3>
        <a:srgbClr val="0B6863"/>
      </a:accent3>
      <a:accent4>
        <a:srgbClr val="64A816"/>
      </a:accent4>
      <a:accent5>
        <a:srgbClr val="0B6863"/>
      </a:accent5>
      <a:accent6>
        <a:srgbClr val="64A816"/>
      </a:accent6>
      <a:hlink>
        <a:srgbClr val="0563C1"/>
      </a:hlink>
      <a:folHlink>
        <a:srgbClr val="954F72"/>
      </a:folHlink>
    </a:clrScheme>
    <a:fontScheme name="模板">
      <a:majorFont>
        <a:latin typeface="微软雅黑"/>
        <a:ea typeface="微软雅黑"/>
        <a:cs typeface=""/>
      </a:majorFont>
      <a:minorFont>
        <a:latin typeface="华文细黑"/>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1316</TotalTime>
  <Words>300</Words>
  <Application>Microsoft Office PowerPoint</Application>
  <PresentationFormat>自定义</PresentationFormat>
  <Paragraphs>40</Paragraphs>
  <Slides>4</Slides>
  <Notes>4</Notes>
  <HiddenSlides>0</HiddenSlides>
  <MMClips>0</MMClips>
  <ScaleCrop>false</ScaleCrop>
  <HeadingPairs>
    <vt:vector size="4" baseType="variant">
      <vt:variant>
        <vt:lpstr>主题</vt:lpstr>
      </vt:variant>
      <vt:variant>
        <vt:i4>1</vt:i4>
      </vt:variant>
      <vt:variant>
        <vt:lpstr>幻灯片标题</vt:lpstr>
      </vt:variant>
      <vt:variant>
        <vt:i4>4</vt:i4>
      </vt:variant>
    </vt:vector>
  </HeadingPairs>
  <TitlesOfParts>
    <vt:vector size="5" baseType="lpstr">
      <vt:lpstr>Office 主题​​</vt:lpstr>
      <vt:lpstr>幻灯片 1</vt:lpstr>
      <vt:lpstr>幻灯片 2</vt:lpstr>
      <vt:lpstr>幻灯片 3</vt:lpstr>
      <vt:lpstr>幻灯片 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简洁微立体</dc:title>
  <dc:creator>第一PPT模板网-WWW.1PPT.COM</dc:creator>
  <cp:keywords>第一PPT模板网-WWW.1PPT.COM</cp:keywords>
  <cp:lastModifiedBy>user</cp:lastModifiedBy>
  <cp:revision>134</cp:revision>
  <dcterms:created xsi:type="dcterms:W3CDTF">2016-10-31T09:21:16Z</dcterms:created>
  <dcterms:modified xsi:type="dcterms:W3CDTF">2018-01-22T07:49:48Z</dcterms:modified>
</cp:coreProperties>
</file>