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05" r:id="rId3"/>
    <p:sldId id="315" r:id="rId4"/>
    <p:sldId id="298" r:id="rId5"/>
    <p:sldId id="316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76" y="534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0170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52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12211" y="3422663"/>
            <a:ext cx="3294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系统培训教材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801319" y="2312827"/>
            <a:ext cx="1742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阳光平台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Sun platform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777691" y="3236876"/>
            <a:ext cx="3783503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阳光平台实现学生或老师不用登陆系统直接填写需要咨询、投诉等内容。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6167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原创设计师QQ：598969553              _2"/>
          <p:cNvSpPr>
            <a:spLocks noChangeShapeType="1"/>
          </p:cNvSpPr>
          <p:nvPr/>
        </p:nvSpPr>
        <p:spPr bwMode="auto">
          <a:xfrm flipV="1">
            <a:off x="10190218" y="3271590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6" name="原创设计师QQ：598969553              _14"/>
          <p:cNvSpPr>
            <a:spLocks/>
          </p:cNvSpPr>
          <p:nvPr/>
        </p:nvSpPr>
        <p:spPr bwMode="auto">
          <a:xfrm>
            <a:off x="9214935" y="2852046"/>
            <a:ext cx="2015557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>
          <a:xfrm>
            <a:off x="821104" y="337344"/>
            <a:ext cx="7886700" cy="431800"/>
          </a:xfrm>
        </p:spPr>
        <p:txBody>
          <a:bodyPr/>
          <a:lstStyle/>
          <a:p>
            <a:r>
              <a:rPr lang="zh-CN" altLang="en-US" dirty="0" smtClean="0"/>
              <a:t>阳光平台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Sun platform</a:t>
            </a:r>
          </a:p>
        </p:txBody>
      </p:sp>
      <p:grpSp>
        <p:nvGrpSpPr>
          <p:cNvPr id="6" name="组合 40"/>
          <p:cNvGrpSpPr/>
          <p:nvPr/>
        </p:nvGrpSpPr>
        <p:grpSpPr>
          <a:xfrm>
            <a:off x="802422" y="1841468"/>
            <a:ext cx="7058498" cy="2820419"/>
            <a:chOff x="326172" y="1974818"/>
            <a:chExt cx="7058498" cy="2820419"/>
          </a:xfrm>
        </p:grpSpPr>
        <p:sp>
          <p:nvSpPr>
            <p:cNvPr id="4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2046343" y="230004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5923334" y="310291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原创设计师QQ：598969553              _7"/>
            <p:cNvSpPr>
              <a:spLocks noChangeArrowheads="1"/>
            </p:cNvSpPr>
            <p:nvPr/>
          </p:nvSpPr>
          <p:spPr bwMode="auto">
            <a:xfrm>
              <a:off x="1718980" y="1974818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5636317" y="4119004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原创设计师QQ：598969553              _14"/>
            <p:cNvSpPr>
              <a:spLocks/>
            </p:cNvSpPr>
            <p:nvPr/>
          </p:nvSpPr>
          <p:spPr bwMode="auto">
            <a:xfrm>
              <a:off x="1042485" y="3109221"/>
              <a:ext cx="2015557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原创设计师QQ：598969553              _15"/>
            <p:cNvSpPr>
              <a:spLocks/>
            </p:cNvSpPr>
            <p:nvPr/>
          </p:nvSpPr>
          <p:spPr bwMode="auto">
            <a:xfrm>
              <a:off x="5240741" y="2947296"/>
              <a:ext cx="1479486" cy="689997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原创设计师QQ：598969553              _20"/>
            <p:cNvSpPr>
              <a:spLocks noEditPoints="1"/>
            </p:cNvSpPr>
            <p:nvPr/>
          </p:nvSpPr>
          <p:spPr bwMode="auto">
            <a:xfrm>
              <a:off x="1920571" y="2122592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原创设计师QQ：598969553              _23"/>
            <p:cNvSpPr>
              <a:spLocks noEditPoints="1"/>
            </p:cNvSpPr>
            <p:nvPr/>
          </p:nvSpPr>
          <p:spPr bwMode="auto">
            <a:xfrm>
              <a:off x="5823608" y="4301911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原创设计师QQ：598969553              _26"/>
            <p:cNvSpPr>
              <a:spLocks noChangeArrowheads="1"/>
            </p:cNvSpPr>
            <p:nvPr/>
          </p:nvSpPr>
          <p:spPr bwMode="auto">
            <a:xfrm>
              <a:off x="1592179" y="3307851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29" name="原创设计师QQ：598969553              _27"/>
            <p:cNvSpPr>
              <a:spLocks noChangeArrowheads="1"/>
            </p:cNvSpPr>
            <p:nvPr/>
          </p:nvSpPr>
          <p:spPr bwMode="auto">
            <a:xfrm>
              <a:off x="5545369" y="314592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原创设计师QQ：598969553              _32"/>
            <p:cNvSpPr/>
            <p:nvPr/>
          </p:nvSpPr>
          <p:spPr>
            <a:xfrm>
              <a:off x="326172" y="3976048"/>
              <a:ext cx="3455253" cy="312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通过阳光平台提交建议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咨询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投诉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反映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求助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...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原创设计师QQ：598969553              _37"/>
            <p:cNvSpPr/>
            <p:nvPr/>
          </p:nvSpPr>
          <p:spPr>
            <a:xfrm>
              <a:off x="4828519" y="2323481"/>
              <a:ext cx="2556151" cy="290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处理人员分发给相关的责任部门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</p:txBody>
        </p:sp>
      </p:grp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44" name="右箭头 43"/>
          <p:cNvSpPr/>
          <p:nvPr/>
        </p:nvSpPr>
        <p:spPr>
          <a:xfrm>
            <a:off x="3971925" y="2886075"/>
            <a:ext cx="111442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原创设计师QQ：598969553              _12"/>
          <p:cNvSpPr>
            <a:spLocks noChangeArrowheads="1"/>
          </p:cNvSpPr>
          <p:nvPr/>
        </p:nvSpPr>
        <p:spPr bwMode="auto">
          <a:xfrm>
            <a:off x="9836842" y="4061854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1" name="原创设计师QQ：598969553              _23"/>
          <p:cNvSpPr>
            <a:spLocks noEditPoints="1"/>
          </p:cNvSpPr>
          <p:nvPr/>
        </p:nvSpPr>
        <p:spPr bwMode="auto">
          <a:xfrm>
            <a:off x="10024133" y="4244761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3" name="原创设计师QQ：598969553              _27"/>
          <p:cNvSpPr>
            <a:spLocks noChangeArrowheads="1"/>
          </p:cNvSpPr>
          <p:nvPr/>
        </p:nvSpPr>
        <p:spPr bwMode="auto">
          <a:xfrm>
            <a:off x="9736369" y="3088776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03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4" name="原创设计师QQ：598969553              _37"/>
          <p:cNvSpPr/>
          <p:nvPr/>
        </p:nvSpPr>
        <p:spPr>
          <a:xfrm>
            <a:off x="8933794" y="1904381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相关部门人员处理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根据内容进行工作，工作完毕后填写处理意见。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7677151" y="2905125"/>
            <a:ext cx="1143000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阳光平台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Sun platform</a:t>
            </a:r>
          </a:p>
        </p:txBody>
      </p:sp>
      <p:sp>
        <p:nvSpPr>
          <p:cNvPr id="4" name="原创设计师QQ：598969553              _2"/>
          <p:cNvSpPr>
            <a:spLocks/>
          </p:cNvSpPr>
          <p:nvPr/>
        </p:nvSpPr>
        <p:spPr bwMode="auto">
          <a:xfrm>
            <a:off x="1497394" y="1651000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7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原创设计师QQ：598969553              _3"/>
          <p:cNvSpPr>
            <a:spLocks noChangeArrowheads="1"/>
          </p:cNvSpPr>
          <p:nvPr/>
        </p:nvSpPr>
        <p:spPr bwMode="auto">
          <a:xfrm>
            <a:off x="1580595" y="2844278"/>
            <a:ext cx="73786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原创设计师QQ：598969553              _4"/>
          <p:cNvSpPr>
            <a:spLocks/>
          </p:cNvSpPr>
          <p:nvPr/>
        </p:nvSpPr>
        <p:spPr bwMode="auto">
          <a:xfrm>
            <a:off x="4499201" y="2756698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原创设计师QQ：598969553              _5"/>
          <p:cNvSpPr>
            <a:spLocks noChangeArrowheads="1"/>
          </p:cNvSpPr>
          <p:nvPr/>
        </p:nvSpPr>
        <p:spPr bwMode="auto">
          <a:xfrm>
            <a:off x="4584591" y="2844278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原创设计师QQ：598969553              _6"/>
          <p:cNvSpPr>
            <a:spLocks/>
          </p:cNvSpPr>
          <p:nvPr/>
        </p:nvSpPr>
        <p:spPr bwMode="auto">
          <a:xfrm>
            <a:off x="3498598" y="1651000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原创设计师QQ：598969553              _7"/>
          <p:cNvSpPr>
            <a:spLocks noChangeArrowheads="1"/>
          </p:cNvSpPr>
          <p:nvPr/>
        </p:nvSpPr>
        <p:spPr bwMode="auto">
          <a:xfrm>
            <a:off x="3583990" y="2844278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原创设计师QQ：598969553              _8"/>
          <p:cNvSpPr>
            <a:spLocks/>
          </p:cNvSpPr>
          <p:nvPr/>
        </p:nvSpPr>
        <p:spPr bwMode="auto">
          <a:xfrm>
            <a:off x="2497997" y="2756698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原创设计师QQ：598969553              _9"/>
          <p:cNvSpPr>
            <a:spLocks noChangeArrowheads="1"/>
          </p:cNvSpPr>
          <p:nvPr/>
        </p:nvSpPr>
        <p:spPr bwMode="auto">
          <a:xfrm>
            <a:off x="2583387" y="2844278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原创设计师QQ：598969553              _12"/>
          <p:cNvSpPr>
            <a:spLocks noEditPoints="1"/>
          </p:cNvSpPr>
          <p:nvPr/>
        </p:nvSpPr>
        <p:spPr bwMode="auto">
          <a:xfrm>
            <a:off x="4805731" y="3026007"/>
            <a:ext cx="282445" cy="3612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原创设计师QQ：598969553              _13"/>
          <p:cNvSpPr>
            <a:spLocks noEditPoints="1"/>
          </p:cNvSpPr>
          <p:nvPr/>
        </p:nvSpPr>
        <p:spPr bwMode="auto">
          <a:xfrm>
            <a:off x="2789200" y="3058849"/>
            <a:ext cx="321857" cy="302151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   _14"/>
          <p:cNvSpPr>
            <a:spLocks noEditPoints="1"/>
          </p:cNvSpPr>
          <p:nvPr/>
        </p:nvSpPr>
        <p:spPr bwMode="auto">
          <a:xfrm>
            <a:off x="1788598" y="3045712"/>
            <a:ext cx="321856" cy="328425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原创设计师QQ：598969553              _15"/>
          <p:cNvSpPr>
            <a:spLocks noEditPoints="1"/>
          </p:cNvSpPr>
          <p:nvPr/>
        </p:nvSpPr>
        <p:spPr bwMode="auto">
          <a:xfrm>
            <a:off x="3789803" y="3045712"/>
            <a:ext cx="321856" cy="328425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原创设计师QQ：598969553              _17"/>
          <p:cNvSpPr>
            <a:spLocks noChangeArrowheads="1"/>
          </p:cNvSpPr>
          <p:nvPr/>
        </p:nvSpPr>
        <p:spPr bwMode="auto">
          <a:xfrm>
            <a:off x="1477561" y="1976580"/>
            <a:ext cx="10054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系统设置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原创设计师QQ：598969553              _18"/>
          <p:cNvSpPr>
            <a:spLocks noChangeArrowheads="1"/>
          </p:cNvSpPr>
          <p:nvPr/>
        </p:nvSpPr>
        <p:spPr bwMode="auto">
          <a:xfrm>
            <a:off x="3433329" y="1919430"/>
            <a:ext cx="10823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数据填报与处理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原创设计师QQ：598969553              _20"/>
          <p:cNvSpPr>
            <a:spLocks noChangeArrowheads="1"/>
          </p:cNvSpPr>
          <p:nvPr/>
        </p:nvSpPr>
        <p:spPr bwMode="auto">
          <a:xfrm>
            <a:off x="2442252" y="4195855"/>
            <a:ext cx="10054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数据操作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原创设计师QQ：598969553              _21"/>
          <p:cNvSpPr>
            <a:spLocks noChangeArrowheads="1"/>
          </p:cNvSpPr>
          <p:nvPr/>
        </p:nvSpPr>
        <p:spPr bwMode="auto">
          <a:xfrm>
            <a:off x="4439078" y="4186330"/>
            <a:ext cx="10054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数据图表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原创设计师QQ：598969553              _23"/>
          <p:cNvSpPr/>
          <p:nvPr/>
        </p:nvSpPr>
        <p:spPr>
          <a:xfrm>
            <a:off x="6598419" y="4147708"/>
            <a:ext cx="443735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通过阳光平台可以让全员进行投诉建议处理，可以加深师生和家长之间交流，通过处理更多的咨询或者投诉建议，从而吸取经验让学校办的更加美好。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6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5527" y="1190625"/>
            <a:ext cx="6506924" cy="269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32193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256</Words>
  <Application>Microsoft Office PowerPoint</Application>
  <PresentationFormat>自定义</PresentationFormat>
  <Paragraphs>46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user</cp:lastModifiedBy>
  <cp:revision>134</cp:revision>
  <dcterms:created xsi:type="dcterms:W3CDTF">2016-10-31T09:21:16Z</dcterms:created>
  <dcterms:modified xsi:type="dcterms:W3CDTF">2018-01-22T07:50:28Z</dcterms:modified>
</cp:coreProperties>
</file>