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03" r:id="rId2"/>
    <p:sldId id="296" r:id="rId3"/>
    <p:sldId id="297" r:id="rId4"/>
    <p:sldId id="304"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p:scale>
          <a:sx n="100" d="100"/>
          <a:sy n="100" d="100"/>
        </p:scale>
        <p:origin x="-990" y="-168"/>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 xmlns:p14="http://schemas.microsoft.com/office/powerpoint/2010/main"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 xmlns:p14="http://schemas.microsoft.com/office/powerpoint/2010/main" val="459117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 xmlns:p14="http://schemas.microsoft.com/office/powerpoint/2010/main" val="2830621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 xmlns:p14="http://schemas.microsoft.com/office/powerpoint/2010/main"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3807361" y="3279788"/>
            <a:ext cx="5832046" cy="584775"/>
          </a:xfrm>
          <a:prstGeom prst="rect">
            <a:avLst/>
          </a:prstGeom>
        </p:spPr>
        <p:txBody>
          <a:bodyPr wrap="none">
            <a:spAutoFit/>
          </a:bodyPr>
          <a:lstStyle/>
          <a:p>
            <a:pPr algn="ctr"/>
            <a:r>
              <a:rPr lang="en-US" altLang="zh-CN" sz="3200" b="1" dirty="0" smtClean="0">
                <a:solidFill>
                  <a:schemeClr val="accent1"/>
                </a:solidFill>
                <a:latin typeface="微软雅黑" panose="020B0503020204020204" pitchFamily="34" charset="-122"/>
                <a:ea typeface="微软雅黑" panose="020B0503020204020204" pitchFamily="34" charset="-122"/>
              </a:rPr>
              <a:t>AIC</a:t>
            </a:r>
            <a:r>
              <a:rPr lang="zh-CN" altLang="en-US" sz="3200" b="1" dirty="0" smtClean="0">
                <a:solidFill>
                  <a:schemeClr val="accent1"/>
                </a:solidFill>
                <a:latin typeface="微软雅黑" panose="020B0503020204020204" pitchFamily="34" charset="-122"/>
                <a:ea typeface="微软雅黑" panose="020B0503020204020204" pitchFamily="34" charset="-122"/>
              </a:rPr>
              <a:t>系统（</a:t>
            </a:r>
            <a:r>
              <a:rPr lang="zh-CN" altLang="en-US" sz="3200" b="1" dirty="0" smtClean="0">
                <a:solidFill>
                  <a:schemeClr val="accent1"/>
                </a:solidFill>
                <a:latin typeface="微软雅黑" panose="020B0503020204020204" pitchFamily="34" charset="-122"/>
                <a:ea typeface="微软雅黑" panose="020B0503020204020204" pitchFamily="34" charset="-122"/>
              </a:rPr>
              <a:t>内部新闻系统模块）</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smtClean="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70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220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993775"/>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10844" y="2265202"/>
            <a:ext cx="2284600" cy="830997"/>
          </a:xfrm>
          <a:prstGeom prst="rect">
            <a:avLst/>
          </a:prstGeom>
        </p:spPr>
        <p:txBody>
          <a:bodyPr wrap="none">
            <a:spAutoFit/>
          </a:bodyPr>
          <a:lstStyle/>
          <a:p>
            <a:pPr>
              <a:lnSpc>
                <a:spcPct val="120000"/>
              </a:lnSpc>
            </a:pPr>
            <a:r>
              <a:rPr lang="zh-CN" altLang="en-US" sz="2000" dirty="0" smtClean="0">
                <a:solidFill>
                  <a:schemeClr val="accent1"/>
                </a:solidFill>
              </a:rPr>
              <a:t>新闻发布</a:t>
            </a:r>
          </a:p>
          <a:p>
            <a:pPr>
              <a:lnSpc>
                <a:spcPct val="120000"/>
              </a:lnSpc>
            </a:pPr>
            <a:r>
              <a:rPr lang="en-US" altLang="zh-CN" sz="2000" dirty="0" smtClean="0">
                <a:solidFill>
                  <a:schemeClr val="accent1"/>
                </a:solidFill>
              </a:rPr>
              <a:t>The news release</a:t>
            </a:r>
            <a:endParaRPr lang="zh-CN" altLang="en-US" sz="2000" dirty="0">
              <a:solidFill>
                <a:schemeClr val="accent1"/>
              </a:solidFill>
            </a:endParaRPr>
          </a:p>
        </p:txBody>
      </p:sp>
      <p:sp>
        <p:nvSpPr>
          <p:cNvPr id="6" name="原创设计师QQ598969553           _7"/>
          <p:cNvSpPr/>
          <p:nvPr/>
        </p:nvSpPr>
        <p:spPr>
          <a:xfrm flipH="1">
            <a:off x="3787216" y="3189251"/>
            <a:ext cx="3783503" cy="646331"/>
          </a:xfrm>
          <a:prstGeom prst="rect">
            <a:avLst/>
          </a:prstGeom>
        </p:spPr>
        <p:txBody>
          <a:bodyPr wrap="square">
            <a:spAutoFit/>
          </a:bodyPr>
          <a:lstStyle/>
          <a:p>
            <a:pPr>
              <a:lnSpc>
                <a:spcPct val="150000"/>
              </a:lnSpc>
              <a:spcAft>
                <a:spcPts val="600"/>
              </a:spcAft>
            </a:pPr>
            <a:r>
              <a:rPr lang="zh-CN" altLang="en-US" sz="1200" dirty="0" smtClean="0">
                <a:solidFill>
                  <a:schemeClr val="tx1">
                    <a:lumMod val="65000"/>
                    <a:lumOff val="35000"/>
                  </a:schemeClr>
                </a:solidFill>
                <a:latin typeface="+mn-ea"/>
              </a:rPr>
              <a:t>校园内部的资讯平台，让日常通知、公告信息化！并加深对学校的认知。</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308677518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新闻发布</a:t>
            </a:r>
          </a:p>
        </p:txBody>
      </p:sp>
      <p:sp>
        <p:nvSpPr>
          <p:cNvPr id="3" name="文本占位符 2"/>
          <p:cNvSpPr>
            <a:spLocks noGrp="1"/>
          </p:cNvSpPr>
          <p:nvPr>
            <p:ph type="body" sz="quarter" idx="14"/>
          </p:nvPr>
        </p:nvSpPr>
        <p:spPr/>
        <p:txBody>
          <a:bodyPr/>
          <a:lstStyle/>
          <a:p>
            <a:r>
              <a:rPr lang="en-US" altLang="zh-CN" dirty="0" smtClean="0"/>
              <a:t>The news release</a:t>
            </a:r>
          </a:p>
        </p:txBody>
      </p:sp>
      <p:sp>
        <p:nvSpPr>
          <p:cNvPr id="4" name="原创设计师QQ：598969553              _2"/>
          <p:cNvSpPr/>
          <p:nvPr/>
        </p:nvSpPr>
        <p:spPr>
          <a:xfrm>
            <a:off x="2382222" y="4989119"/>
            <a:ext cx="101128" cy="708104"/>
          </a:xfrm>
          <a:prstGeom prst="rightBrace">
            <a:avLst>
              <a:gd name="adj1" fmla="val 54159"/>
              <a:gd name="adj2"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原创设计师QQ：598969553              _3"/>
          <p:cNvSpPr/>
          <p:nvPr/>
        </p:nvSpPr>
        <p:spPr>
          <a:xfrm>
            <a:off x="1596970" y="5029680"/>
            <a:ext cx="626982" cy="626982"/>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6" name="原创设计师QQ：598969553              _4"/>
          <p:cNvSpPr>
            <a:spLocks/>
          </p:cNvSpPr>
          <p:nvPr/>
        </p:nvSpPr>
        <p:spPr bwMode="auto">
          <a:xfrm>
            <a:off x="1702060" y="5182358"/>
            <a:ext cx="416803" cy="321627"/>
          </a:xfrm>
          <a:custGeom>
            <a:avLst/>
            <a:gdLst/>
            <a:ahLst/>
            <a:cxnLst>
              <a:cxn ang="0">
                <a:pos x="58" y="12"/>
              </a:cxn>
              <a:cxn ang="0">
                <a:pos x="30" y="39"/>
              </a:cxn>
              <a:cxn ang="0">
                <a:pos x="25" y="44"/>
              </a:cxn>
              <a:cxn ang="0">
                <a:pos x="23" y="45"/>
              </a:cxn>
              <a:cxn ang="0">
                <a:pos x="20" y="44"/>
              </a:cxn>
              <a:cxn ang="0">
                <a:pos x="15" y="39"/>
              </a:cxn>
              <a:cxn ang="0">
                <a:pos x="1" y="26"/>
              </a:cxn>
              <a:cxn ang="0">
                <a:pos x="0" y="23"/>
              </a:cxn>
              <a:cxn ang="0">
                <a:pos x="1" y="20"/>
              </a:cxn>
              <a:cxn ang="0">
                <a:pos x="6" y="15"/>
              </a:cxn>
              <a:cxn ang="0">
                <a:pos x="9" y="14"/>
              </a:cxn>
              <a:cxn ang="0">
                <a:pos x="11" y="15"/>
              </a:cxn>
              <a:cxn ang="0">
                <a:pos x="23" y="26"/>
              </a:cxn>
              <a:cxn ang="0">
                <a:pos x="47" y="1"/>
              </a:cxn>
              <a:cxn ang="0">
                <a:pos x="50" y="0"/>
              </a:cxn>
              <a:cxn ang="0">
                <a:pos x="53" y="1"/>
              </a:cxn>
              <a:cxn ang="0">
                <a:pos x="58" y="7"/>
              </a:cxn>
              <a:cxn ang="0">
                <a:pos x="59" y="9"/>
              </a:cxn>
              <a:cxn ang="0">
                <a:pos x="58" y="12"/>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原创设计师QQ：598969553              _5"/>
          <p:cNvGrpSpPr/>
          <p:nvPr/>
        </p:nvGrpSpPr>
        <p:grpSpPr>
          <a:xfrm>
            <a:off x="1308309" y="2258267"/>
            <a:ext cx="2556151" cy="1782938"/>
            <a:chOff x="1889161" y="2258267"/>
            <a:chExt cx="2556151" cy="1782938"/>
          </a:xfrm>
        </p:grpSpPr>
        <p:grpSp>
          <p:nvGrpSpPr>
            <p:cNvPr id="8" name="Group 81"/>
            <p:cNvGrpSpPr/>
            <p:nvPr/>
          </p:nvGrpSpPr>
          <p:grpSpPr>
            <a:xfrm>
              <a:off x="2773009" y="2258267"/>
              <a:ext cx="788455" cy="811990"/>
              <a:chOff x="3681413" y="3632200"/>
              <a:chExt cx="638175" cy="657225"/>
            </a:xfrm>
            <a:solidFill>
              <a:schemeClr val="accent1"/>
            </a:solidFill>
          </p:grpSpPr>
          <p:sp>
            <p:nvSpPr>
              <p:cNvPr id="10" name="Freeform 14"/>
              <p:cNvSpPr>
                <a:spLocks noEditPoints="1"/>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5"/>
              <p:cNvSpPr>
                <a:spLocks noEditPoints="1"/>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6"/>
              <p:cNvSpPr>
                <a:spLocks noEditPoints="1"/>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7"/>
              <p:cNvSpPr>
                <a:spLocks noEditPoints="1"/>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8"/>
              <p:cNvSpPr>
                <a:spLocks noEditPoints="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
              <p:cNvSpPr>
                <a:spLocks noEditPoints="1"/>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0"/>
              <p:cNvSpPr>
                <a:spLocks noEditPoints="1"/>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21"/>
              <p:cNvSpPr>
                <a:spLocks noChangeArrowheads="1"/>
              </p:cNvSpPr>
              <p:nvPr/>
            </p:nvSpPr>
            <p:spPr bwMode="auto">
              <a:xfrm>
                <a:off x="3681413" y="4222750"/>
                <a:ext cx="542925" cy="666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noEditPoints="1"/>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 name="原创设计师QQ：598969553           _26"/>
            <p:cNvSpPr/>
            <p:nvPr/>
          </p:nvSpPr>
          <p:spPr>
            <a:xfrm>
              <a:off x="1889161"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编辑新闻</a:t>
              </a:r>
            </a:p>
            <a:p>
              <a:pPr algn="ctr">
                <a:lnSpc>
                  <a:spcPct val="130000"/>
                </a:lnSpc>
              </a:pPr>
              <a:r>
                <a:rPr lang="zh-CN" altLang="en-US" sz="1100" dirty="0" smtClean="0">
                  <a:solidFill>
                    <a:schemeClr val="tx1">
                      <a:lumMod val="75000"/>
                      <a:lumOff val="25000"/>
                    </a:schemeClr>
                  </a:solidFill>
                </a:rPr>
                <a:t>编辑新闻稿后保存但并不是直接发布须手动发布其他教职员工才能看到</a:t>
              </a:r>
              <a:endParaRPr lang="en-US" altLang="zh-CN" sz="1100" dirty="0">
                <a:solidFill>
                  <a:schemeClr val="tx1">
                    <a:lumMod val="75000"/>
                    <a:lumOff val="25000"/>
                  </a:schemeClr>
                </a:solidFill>
              </a:endParaRPr>
            </a:p>
          </p:txBody>
        </p:sp>
      </p:grpSp>
      <p:grpSp>
        <p:nvGrpSpPr>
          <p:cNvPr id="19" name="原创设计师QQ：598969553              _6"/>
          <p:cNvGrpSpPr/>
          <p:nvPr/>
        </p:nvGrpSpPr>
        <p:grpSpPr>
          <a:xfrm>
            <a:off x="3842741" y="2371578"/>
            <a:ext cx="2556151" cy="1717252"/>
            <a:chOff x="3893161" y="2323953"/>
            <a:chExt cx="2556151" cy="1717252"/>
          </a:xfrm>
        </p:grpSpPr>
        <p:grpSp>
          <p:nvGrpSpPr>
            <p:cNvPr id="20" name="Group 93"/>
            <p:cNvGrpSpPr/>
            <p:nvPr/>
          </p:nvGrpSpPr>
          <p:grpSpPr>
            <a:xfrm>
              <a:off x="4760200" y="2323953"/>
              <a:ext cx="822072" cy="680619"/>
              <a:chOff x="2897188" y="3733800"/>
              <a:chExt cx="636587" cy="527050"/>
            </a:xfrm>
            <a:solidFill>
              <a:schemeClr val="accent2"/>
            </a:solidFill>
          </p:grpSpPr>
          <p:sp>
            <p:nvSpPr>
              <p:cNvPr id="22" name="Freeform 5"/>
              <p:cNvSpPr>
                <a:spLocks noEditPoints="1"/>
              </p:cNvSpPr>
              <p:nvPr/>
            </p:nvSpPr>
            <p:spPr bwMode="auto">
              <a:xfrm>
                <a:off x="2952750" y="3838575"/>
                <a:ext cx="98425" cy="100012"/>
              </a:xfrm>
              <a:custGeom>
                <a:avLst/>
                <a:gdLst/>
                <a:ahLst/>
                <a:cxnLst>
                  <a:cxn ang="0">
                    <a:pos x="59" y="30"/>
                  </a:cxn>
                  <a:cxn ang="0">
                    <a:pos x="29" y="60"/>
                  </a:cxn>
                  <a:cxn ang="0">
                    <a:pos x="0" y="30"/>
                  </a:cxn>
                  <a:cxn ang="0">
                    <a:pos x="29" y="0"/>
                  </a:cxn>
                  <a:cxn ang="0">
                    <a:pos x="59" y="30"/>
                  </a:cxn>
                  <a:cxn ang="0">
                    <a:pos x="59" y="30"/>
                  </a:cxn>
                  <a:cxn ang="0">
                    <a:pos x="59" y="30"/>
                  </a:cxn>
                </a:cxnLst>
                <a:rect l="0" t="0" r="r" b="b"/>
                <a:pathLst>
                  <a:path w="59" h="60">
                    <a:moveTo>
                      <a:pt x="59" y="30"/>
                    </a:moveTo>
                    <a:cubicBezTo>
                      <a:pt x="59" y="46"/>
                      <a:pt x="46" y="60"/>
                      <a:pt x="29" y="60"/>
                    </a:cubicBezTo>
                    <a:cubicBezTo>
                      <a:pt x="13" y="60"/>
                      <a:pt x="0" y="46"/>
                      <a:pt x="0" y="30"/>
                    </a:cubicBezTo>
                    <a:cubicBezTo>
                      <a:pt x="0" y="14"/>
                      <a:pt x="13" y="0"/>
                      <a:pt x="29"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
              <p:cNvSpPr>
                <a:spLocks noEditPoints="1"/>
              </p:cNvSpPr>
              <p:nvPr/>
            </p:nvSpPr>
            <p:spPr bwMode="auto">
              <a:xfrm>
                <a:off x="2944813" y="3940175"/>
                <a:ext cx="193675" cy="317500"/>
              </a:xfrm>
              <a:custGeom>
                <a:avLst/>
                <a:gdLst/>
                <a:ahLst/>
                <a:cxnLst>
                  <a:cxn ang="0">
                    <a:pos x="92" y="97"/>
                  </a:cxn>
                  <a:cxn ang="0">
                    <a:pos x="79" y="85"/>
                  </a:cxn>
                  <a:cxn ang="0">
                    <a:pos x="55" y="85"/>
                  </a:cxn>
                  <a:cxn ang="0">
                    <a:pos x="55" y="52"/>
                  </a:cxn>
                  <a:cxn ang="0">
                    <a:pos x="84" y="64"/>
                  </a:cxn>
                  <a:cxn ang="0">
                    <a:pos x="108" y="58"/>
                  </a:cxn>
                  <a:cxn ang="0">
                    <a:pos x="115" y="43"/>
                  </a:cxn>
                  <a:cxn ang="0">
                    <a:pos x="100" y="37"/>
                  </a:cxn>
                  <a:cxn ang="0">
                    <a:pos x="52" y="13"/>
                  </a:cxn>
                  <a:cxn ang="0">
                    <a:pos x="52" y="12"/>
                  </a:cxn>
                  <a:cxn ang="0">
                    <a:pos x="34" y="1"/>
                  </a:cxn>
                  <a:cxn ang="0">
                    <a:pos x="28" y="0"/>
                  </a:cxn>
                  <a:cxn ang="0">
                    <a:pos x="21" y="1"/>
                  </a:cxn>
                  <a:cxn ang="0">
                    <a:pos x="21" y="1"/>
                  </a:cxn>
                  <a:cxn ang="0">
                    <a:pos x="0" y="23"/>
                  </a:cxn>
                  <a:cxn ang="0">
                    <a:pos x="0" y="89"/>
                  </a:cxn>
                  <a:cxn ang="0">
                    <a:pos x="28" y="112"/>
                  </a:cxn>
                  <a:cxn ang="0">
                    <a:pos x="30" y="112"/>
                  </a:cxn>
                  <a:cxn ang="0">
                    <a:pos x="66" y="112"/>
                  </a:cxn>
                  <a:cxn ang="0">
                    <a:pos x="74" y="179"/>
                  </a:cxn>
                  <a:cxn ang="0">
                    <a:pos x="88" y="191"/>
                  </a:cxn>
                  <a:cxn ang="0">
                    <a:pos x="89" y="191"/>
                  </a:cxn>
                  <a:cxn ang="0">
                    <a:pos x="101" y="176"/>
                  </a:cxn>
                  <a:cxn ang="0">
                    <a:pos x="92" y="97"/>
                  </a:cxn>
                  <a:cxn ang="0">
                    <a:pos x="92" y="97"/>
                  </a:cxn>
                  <a:cxn ang="0">
                    <a:pos x="92" y="97"/>
                  </a:cxn>
                </a:cxnLst>
                <a:rect l="0" t="0" r="r" b="b"/>
                <a:pathLst>
                  <a:path w="117" h="191">
                    <a:moveTo>
                      <a:pt x="92" y="97"/>
                    </a:moveTo>
                    <a:cubicBezTo>
                      <a:pt x="91" y="90"/>
                      <a:pt x="85" y="85"/>
                      <a:pt x="79" y="85"/>
                    </a:cubicBezTo>
                    <a:cubicBezTo>
                      <a:pt x="55" y="85"/>
                      <a:pt x="55" y="85"/>
                      <a:pt x="55" y="85"/>
                    </a:cubicBezTo>
                    <a:cubicBezTo>
                      <a:pt x="55" y="52"/>
                      <a:pt x="55" y="52"/>
                      <a:pt x="55" y="52"/>
                    </a:cubicBezTo>
                    <a:cubicBezTo>
                      <a:pt x="63" y="59"/>
                      <a:pt x="72" y="64"/>
                      <a:pt x="84" y="64"/>
                    </a:cubicBezTo>
                    <a:cubicBezTo>
                      <a:pt x="91" y="64"/>
                      <a:pt x="99" y="62"/>
                      <a:pt x="108" y="58"/>
                    </a:cubicBezTo>
                    <a:cubicBezTo>
                      <a:pt x="114" y="56"/>
                      <a:pt x="117" y="49"/>
                      <a:pt x="115" y="43"/>
                    </a:cubicBezTo>
                    <a:cubicBezTo>
                      <a:pt x="113" y="37"/>
                      <a:pt x="106" y="34"/>
                      <a:pt x="100" y="37"/>
                    </a:cubicBezTo>
                    <a:cubicBezTo>
                      <a:pt x="77" y="46"/>
                      <a:pt x="72" y="41"/>
                      <a:pt x="52" y="13"/>
                    </a:cubicBezTo>
                    <a:cubicBezTo>
                      <a:pt x="52" y="13"/>
                      <a:pt x="52" y="13"/>
                      <a:pt x="52" y="12"/>
                    </a:cubicBezTo>
                    <a:cubicBezTo>
                      <a:pt x="48" y="6"/>
                      <a:pt x="41" y="2"/>
                      <a:pt x="34" y="1"/>
                    </a:cubicBezTo>
                    <a:cubicBezTo>
                      <a:pt x="34" y="1"/>
                      <a:pt x="31" y="0"/>
                      <a:pt x="28" y="0"/>
                    </a:cubicBezTo>
                    <a:cubicBezTo>
                      <a:pt x="25" y="0"/>
                      <a:pt x="21" y="1"/>
                      <a:pt x="21" y="1"/>
                    </a:cubicBezTo>
                    <a:cubicBezTo>
                      <a:pt x="21" y="1"/>
                      <a:pt x="21" y="1"/>
                      <a:pt x="21" y="1"/>
                    </a:cubicBezTo>
                    <a:cubicBezTo>
                      <a:pt x="11" y="3"/>
                      <a:pt x="0" y="11"/>
                      <a:pt x="0" y="23"/>
                    </a:cubicBezTo>
                    <a:cubicBezTo>
                      <a:pt x="0" y="89"/>
                      <a:pt x="0" y="89"/>
                      <a:pt x="0" y="89"/>
                    </a:cubicBezTo>
                    <a:cubicBezTo>
                      <a:pt x="0" y="103"/>
                      <a:pt x="15" y="112"/>
                      <a:pt x="28" y="112"/>
                    </a:cubicBezTo>
                    <a:cubicBezTo>
                      <a:pt x="28" y="112"/>
                      <a:pt x="29" y="112"/>
                      <a:pt x="30" y="112"/>
                    </a:cubicBezTo>
                    <a:cubicBezTo>
                      <a:pt x="66" y="112"/>
                      <a:pt x="66" y="112"/>
                      <a:pt x="66" y="112"/>
                    </a:cubicBezTo>
                    <a:cubicBezTo>
                      <a:pt x="74" y="179"/>
                      <a:pt x="74" y="179"/>
                      <a:pt x="74" y="179"/>
                    </a:cubicBezTo>
                    <a:cubicBezTo>
                      <a:pt x="75" y="186"/>
                      <a:pt x="81" y="191"/>
                      <a:pt x="88" y="191"/>
                    </a:cubicBezTo>
                    <a:cubicBezTo>
                      <a:pt x="88" y="191"/>
                      <a:pt x="89" y="191"/>
                      <a:pt x="89" y="191"/>
                    </a:cubicBezTo>
                    <a:cubicBezTo>
                      <a:pt x="97" y="190"/>
                      <a:pt x="102" y="184"/>
                      <a:pt x="101" y="176"/>
                    </a:cubicBezTo>
                    <a:lnTo>
                      <a:pt x="92" y="97"/>
                    </a:lnTo>
                    <a:close/>
                    <a:moveTo>
                      <a:pt x="92" y="97"/>
                    </a:moveTo>
                    <a:cubicBezTo>
                      <a:pt x="92" y="97"/>
                      <a:pt x="92" y="97"/>
                      <a:pt x="92" y="9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p:cNvSpPr>
                <a:spLocks noEditPoints="1"/>
              </p:cNvSpPr>
              <p:nvPr/>
            </p:nvSpPr>
            <p:spPr bwMode="auto">
              <a:xfrm>
                <a:off x="2897188" y="3960813"/>
                <a:ext cx="152400" cy="300037"/>
              </a:xfrm>
              <a:custGeom>
                <a:avLst/>
                <a:gdLst/>
                <a:ahLst/>
                <a:cxnLst>
                  <a:cxn ang="0">
                    <a:pos x="92" y="114"/>
                  </a:cxn>
                  <a:cxn ang="0">
                    <a:pos x="80" y="103"/>
                  </a:cxn>
                  <a:cxn ang="0">
                    <a:pos x="23" y="103"/>
                  </a:cxn>
                  <a:cxn ang="0">
                    <a:pos x="23" y="11"/>
                  </a:cxn>
                  <a:cxn ang="0">
                    <a:pos x="12" y="0"/>
                  </a:cxn>
                  <a:cxn ang="0">
                    <a:pos x="0" y="11"/>
                  </a:cxn>
                  <a:cxn ang="0">
                    <a:pos x="0" y="114"/>
                  </a:cxn>
                  <a:cxn ang="0">
                    <a:pos x="6" y="124"/>
                  </a:cxn>
                  <a:cxn ang="0">
                    <a:pos x="2" y="138"/>
                  </a:cxn>
                  <a:cxn ang="0">
                    <a:pos x="2" y="170"/>
                  </a:cxn>
                  <a:cxn ang="0">
                    <a:pos x="12" y="180"/>
                  </a:cxn>
                  <a:cxn ang="0">
                    <a:pos x="22" y="170"/>
                  </a:cxn>
                  <a:cxn ang="0">
                    <a:pos x="22" y="138"/>
                  </a:cxn>
                  <a:cxn ang="0">
                    <a:pos x="30" y="130"/>
                  </a:cxn>
                  <a:cxn ang="0">
                    <a:pos x="62" y="130"/>
                  </a:cxn>
                  <a:cxn ang="0">
                    <a:pos x="70" y="138"/>
                  </a:cxn>
                  <a:cxn ang="0">
                    <a:pos x="70" y="170"/>
                  </a:cxn>
                  <a:cxn ang="0">
                    <a:pos x="79" y="180"/>
                  </a:cxn>
                  <a:cxn ang="0">
                    <a:pos x="89" y="170"/>
                  </a:cxn>
                  <a:cxn ang="0">
                    <a:pos x="89" y="138"/>
                  </a:cxn>
                  <a:cxn ang="0">
                    <a:pos x="86" y="125"/>
                  </a:cxn>
                  <a:cxn ang="0">
                    <a:pos x="92" y="114"/>
                  </a:cxn>
                  <a:cxn ang="0">
                    <a:pos x="92" y="114"/>
                  </a:cxn>
                  <a:cxn ang="0">
                    <a:pos x="92" y="114"/>
                  </a:cxn>
                </a:cxnLst>
                <a:rect l="0" t="0" r="r" b="b"/>
                <a:pathLst>
                  <a:path w="92" h="180">
                    <a:moveTo>
                      <a:pt x="92" y="114"/>
                    </a:moveTo>
                    <a:cubicBezTo>
                      <a:pt x="92" y="108"/>
                      <a:pt x="87" y="103"/>
                      <a:pt x="80" y="103"/>
                    </a:cubicBezTo>
                    <a:cubicBezTo>
                      <a:pt x="23" y="103"/>
                      <a:pt x="23" y="103"/>
                      <a:pt x="23" y="103"/>
                    </a:cubicBezTo>
                    <a:cubicBezTo>
                      <a:pt x="23" y="11"/>
                      <a:pt x="23" y="11"/>
                      <a:pt x="23" y="11"/>
                    </a:cubicBezTo>
                    <a:cubicBezTo>
                      <a:pt x="23" y="5"/>
                      <a:pt x="18" y="0"/>
                      <a:pt x="12" y="0"/>
                    </a:cubicBezTo>
                    <a:cubicBezTo>
                      <a:pt x="5" y="0"/>
                      <a:pt x="0" y="5"/>
                      <a:pt x="0" y="11"/>
                    </a:cubicBezTo>
                    <a:cubicBezTo>
                      <a:pt x="0" y="114"/>
                      <a:pt x="0" y="114"/>
                      <a:pt x="0" y="114"/>
                    </a:cubicBezTo>
                    <a:cubicBezTo>
                      <a:pt x="0" y="119"/>
                      <a:pt x="2" y="122"/>
                      <a:pt x="6" y="124"/>
                    </a:cubicBezTo>
                    <a:cubicBezTo>
                      <a:pt x="4" y="128"/>
                      <a:pt x="2" y="133"/>
                      <a:pt x="2" y="138"/>
                    </a:cubicBezTo>
                    <a:cubicBezTo>
                      <a:pt x="2" y="170"/>
                      <a:pt x="2" y="170"/>
                      <a:pt x="2" y="170"/>
                    </a:cubicBezTo>
                    <a:cubicBezTo>
                      <a:pt x="2" y="175"/>
                      <a:pt x="7" y="180"/>
                      <a:pt x="12" y="180"/>
                    </a:cubicBezTo>
                    <a:cubicBezTo>
                      <a:pt x="17" y="180"/>
                      <a:pt x="22" y="175"/>
                      <a:pt x="22" y="170"/>
                    </a:cubicBezTo>
                    <a:cubicBezTo>
                      <a:pt x="22" y="138"/>
                      <a:pt x="22" y="138"/>
                      <a:pt x="22" y="138"/>
                    </a:cubicBezTo>
                    <a:cubicBezTo>
                      <a:pt x="22" y="133"/>
                      <a:pt x="25" y="130"/>
                      <a:pt x="30" y="130"/>
                    </a:cubicBezTo>
                    <a:cubicBezTo>
                      <a:pt x="62" y="130"/>
                      <a:pt x="62" y="130"/>
                      <a:pt x="62" y="130"/>
                    </a:cubicBezTo>
                    <a:cubicBezTo>
                      <a:pt x="66" y="130"/>
                      <a:pt x="70" y="133"/>
                      <a:pt x="70" y="138"/>
                    </a:cubicBezTo>
                    <a:cubicBezTo>
                      <a:pt x="70" y="170"/>
                      <a:pt x="70" y="170"/>
                      <a:pt x="70" y="170"/>
                    </a:cubicBezTo>
                    <a:cubicBezTo>
                      <a:pt x="70" y="175"/>
                      <a:pt x="74" y="180"/>
                      <a:pt x="79" y="180"/>
                    </a:cubicBezTo>
                    <a:cubicBezTo>
                      <a:pt x="85" y="180"/>
                      <a:pt x="89" y="175"/>
                      <a:pt x="89" y="170"/>
                    </a:cubicBezTo>
                    <a:cubicBezTo>
                      <a:pt x="89" y="138"/>
                      <a:pt x="89" y="138"/>
                      <a:pt x="89" y="138"/>
                    </a:cubicBezTo>
                    <a:cubicBezTo>
                      <a:pt x="89" y="133"/>
                      <a:pt x="88" y="128"/>
                      <a:pt x="86" y="125"/>
                    </a:cubicBezTo>
                    <a:cubicBezTo>
                      <a:pt x="89" y="123"/>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p:cNvSpPr>
                <a:spLocks noEditPoints="1"/>
              </p:cNvSpPr>
              <p:nvPr/>
            </p:nvSpPr>
            <p:spPr bwMode="auto">
              <a:xfrm>
                <a:off x="3379788" y="3838575"/>
                <a:ext cx="98425" cy="100012"/>
              </a:xfrm>
              <a:custGeom>
                <a:avLst/>
                <a:gdLst/>
                <a:ahLst/>
                <a:cxnLst>
                  <a:cxn ang="0">
                    <a:pos x="59" y="30"/>
                  </a:cxn>
                  <a:cxn ang="0">
                    <a:pos x="30" y="60"/>
                  </a:cxn>
                  <a:cxn ang="0">
                    <a:pos x="0" y="30"/>
                  </a:cxn>
                  <a:cxn ang="0">
                    <a:pos x="30" y="0"/>
                  </a:cxn>
                  <a:cxn ang="0">
                    <a:pos x="59" y="30"/>
                  </a:cxn>
                  <a:cxn ang="0">
                    <a:pos x="59" y="30"/>
                  </a:cxn>
                  <a:cxn ang="0">
                    <a:pos x="59" y="30"/>
                  </a:cxn>
                </a:cxnLst>
                <a:rect l="0" t="0" r="r" b="b"/>
                <a:pathLst>
                  <a:path w="59" h="60">
                    <a:moveTo>
                      <a:pt x="59" y="30"/>
                    </a:moveTo>
                    <a:cubicBezTo>
                      <a:pt x="59" y="46"/>
                      <a:pt x="46" y="60"/>
                      <a:pt x="30" y="60"/>
                    </a:cubicBezTo>
                    <a:cubicBezTo>
                      <a:pt x="13" y="60"/>
                      <a:pt x="0" y="46"/>
                      <a:pt x="0" y="30"/>
                    </a:cubicBezTo>
                    <a:cubicBezTo>
                      <a:pt x="0" y="14"/>
                      <a:pt x="13" y="0"/>
                      <a:pt x="30"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p:cNvSpPr>
                <a:spLocks noEditPoints="1"/>
              </p:cNvSpPr>
              <p:nvPr/>
            </p:nvSpPr>
            <p:spPr bwMode="auto">
              <a:xfrm>
                <a:off x="3292475" y="3940175"/>
                <a:ext cx="193675" cy="317500"/>
              </a:xfrm>
              <a:custGeom>
                <a:avLst/>
                <a:gdLst/>
                <a:ahLst/>
                <a:cxnLst>
                  <a:cxn ang="0">
                    <a:pos x="89" y="112"/>
                  </a:cxn>
                  <a:cxn ang="0">
                    <a:pos x="117" y="89"/>
                  </a:cxn>
                  <a:cxn ang="0">
                    <a:pos x="117" y="23"/>
                  </a:cxn>
                  <a:cxn ang="0">
                    <a:pos x="96" y="1"/>
                  </a:cxn>
                  <a:cxn ang="0">
                    <a:pos x="96" y="1"/>
                  </a:cxn>
                  <a:cxn ang="0">
                    <a:pos x="89" y="0"/>
                  </a:cxn>
                  <a:cxn ang="0">
                    <a:pos x="83" y="1"/>
                  </a:cxn>
                  <a:cxn ang="0">
                    <a:pos x="65" y="12"/>
                  </a:cxn>
                  <a:cxn ang="0">
                    <a:pos x="65" y="13"/>
                  </a:cxn>
                  <a:cxn ang="0">
                    <a:pos x="17" y="37"/>
                  </a:cxn>
                  <a:cxn ang="0">
                    <a:pos x="2" y="43"/>
                  </a:cxn>
                  <a:cxn ang="0">
                    <a:pos x="9" y="58"/>
                  </a:cxn>
                  <a:cxn ang="0">
                    <a:pos x="33" y="64"/>
                  </a:cxn>
                  <a:cxn ang="0">
                    <a:pos x="62" y="52"/>
                  </a:cxn>
                  <a:cxn ang="0">
                    <a:pos x="62" y="85"/>
                  </a:cxn>
                  <a:cxn ang="0">
                    <a:pos x="38" y="85"/>
                  </a:cxn>
                  <a:cxn ang="0">
                    <a:pos x="38" y="85"/>
                  </a:cxn>
                  <a:cxn ang="0">
                    <a:pos x="25" y="97"/>
                  </a:cxn>
                  <a:cxn ang="0">
                    <a:pos x="16" y="176"/>
                  </a:cxn>
                  <a:cxn ang="0">
                    <a:pos x="28" y="191"/>
                  </a:cxn>
                  <a:cxn ang="0">
                    <a:pos x="29" y="191"/>
                  </a:cxn>
                  <a:cxn ang="0">
                    <a:pos x="43" y="179"/>
                  </a:cxn>
                  <a:cxn ang="0">
                    <a:pos x="51" y="112"/>
                  </a:cxn>
                  <a:cxn ang="0">
                    <a:pos x="87" y="112"/>
                  </a:cxn>
                  <a:cxn ang="0">
                    <a:pos x="89" y="112"/>
                  </a:cxn>
                  <a:cxn ang="0">
                    <a:pos x="89" y="112"/>
                  </a:cxn>
                  <a:cxn ang="0">
                    <a:pos x="89" y="112"/>
                  </a:cxn>
                </a:cxnLst>
                <a:rect l="0" t="0" r="r" b="b"/>
                <a:pathLst>
                  <a:path w="117" h="191">
                    <a:moveTo>
                      <a:pt x="89" y="112"/>
                    </a:moveTo>
                    <a:cubicBezTo>
                      <a:pt x="102" y="112"/>
                      <a:pt x="117" y="103"/>
                      <a:pt x="117" y="89"/>
                    </a:cubicBezTo>
                    <a:cubicBezTo>
                      <a:pt x="117" y="23"/>
                      <a:pt x="117" y="23"/>
                      <a:pt x="117" y="23"/>
                    </a:cubicBezTo>
                    <a:cubicBezTo>
                      <a:pt x="117" y="11"/>
                      <a:pt x="106" y="3"/>
                      <a:pt x="96" y="1"/>
                    </a:cubicBezTo>
                    <a:cubicBezTo>
                      <a:pt x="96" y="1"/>
                      <a:pt x="96" y="1"/>
                      <a:pt x="96" y="1"/>
                    </a:cubicBezTo>
                    <a:cubicBezTo>
                      <a:pt x="96" y="1"/>
                      <a:pt x="92" y="0"/>
                      <a:pt x="89" y="0"/>
                    </a:cubicBezTo>
                    <a:cubicBezTo>
                      <a:pt x="86" y="0"/>
                      <a:pt x="83" y="1"/>
                      <a:pt x="83" y="1"/>
                    </a:cubicBezTo>
                    <a:cubicBezTo>
                      <a:pt x="76" y="2"/>
                      <a:pt x="69" y="6"/>
                      <a:pt x="65" y="12"/>
                    </a:cubicBezTo>
                    <a:cubicBezTo>
                      <a:pt x="65" y="13"/>
                      <a:pt x="65" y="13"/>
                      <a:pt x="65" y="13"/>
                    </a:cubicBezTo>
                    <a:cubicBezTo>
                      <a:pt x="45" y="41"/>
                      <a:pt x="40" y="46"/>
                      <a:pt x="17" y="37"/>
                    </a:cubicBezTo>
                    <a:cubicBezTo>
                      <a:pt x="11" y="34"/>
                      <a:pt x="4" y="37"/>
                      <a:pt x="2" y="43"/>
                    </a:cubicBezTo>
                    <a:cubicBezTo>
                      <a:pt x="0" y="49"/>
                      <a:pt x="3" y="56"/>
                      <a:pt x="9" y="58"/>
                    </a:cubicBezTo>
                    <a:cubicBezTo>
                      <a:pt x="18" y="62"/>
                      <a:pt x="26" y="64"/>
                      <a:pt x="33" y="64"/>
                    </a:cubicBezTo>
                    <a:cubicBezTo>
                      <a:pt x="45" y="64"/>
                      <a:pt x="54" y="59"/>
                      <a:pt x="62" y="52"/>
                    </a:cubicBezTo>
                    <a:cubicBezTo>
                      <a:pt x="62" y="85"/>
                      <a:pt x="62" y="85"/>
                      <a:pt x="62" y="85"/>
                    </a:cubicBezTo>
                    <a:cubicBezTo>
                      <a:pt x="38" y="85"/>
                      <a:pt x="38" y="85"/>
                      <a:pt x="38" y="85"/>
                    </a:cubicBezTo>
                    <a:cubicBezTo>
                      <a:pt x="38" y="85"/>
                      <a:pt x="38" y="85"/>
                      <a:pt x="38" y="85"/>
                    </a:cubicBezTo>
                    <a:cubicBezTo>
                      <a:pt x="31" y="85"/>
                      <a:pt x="26" y="90"/>
                      <a:pt x="25" y="97"/>
                    </a:cubicBezTo>
                    <a:cubicBezTo>
                      <a:pt x="16" y="176"/>
                      <a:pt x="16" y="176"/>
                      <a:pt x="16" y="176"/>
                    </a:cubicBezTo>
                    <a:cubicBezTo>
                      <a:pt x="15" y="184"/>
                      <a:pt x="20" y="190"/>
                      <a:pt x="28" y="191"/>
                    </a:cubicBezTo>
                    <a:cubicBezTo>
                      <a:pt x="28" y="191"/>
                      <a:pt x="29" y="191"/>
                      <a:pt x="29" y="191"/>
                    </a:cubicBezTo>
                    <a:cubicBezTo>
                      <a:pt x="36" y="191"/>
                      <a:pt x="42" y="186"/>
                      <a:pt x="43" y="179"/>
                    </a:cubicBezTo>
                    <a:cubicBezTo>
                      <a:pt x="51" y="112"/>
                      <a:pt x="51" y="112"/>
                      <a:pt x="51" y="112"/>
                    </a:cubicBezTo>
                    <a:cubicBezTo>
                      <a:pt x="87" y="112"/>
                      <a:pt x="87" y="112"/>
                      <a:pt x="87" y="112"/>
                    </a:cubicBezTo>
                    <a:cubicBezTo>
                      <a:pt x="88" y="112"/>
                      <a:pt x="89" y="112"/>
                      <a:pt x="89" y="112"/>
                    </a:cubicBezTo>
                    <a:close/>
                    <a:moveTo>
                      <a:pt x="89" y="112"/>
                    </a:moveTo>
                    <a:cubicBezTo>
                      <a:pt x="89" y="112"/>
                      <a:pt x="89" y="112"/>
                      <a:pt x="89" y="1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0"/>
              <p:cNvSpPr>
                <a:spLocks noEditPoints="1"/>
              </p:cNvSpPr>
              <p:nvPr/>
            </p:nvSpPr>
            <p:spPr bwMode="auto">
              <a:xfrm>
                <a:off x="3381375" y="3960813"/>
                <a:ext cx="152400" cy="300037"/>
              </a:xfrm>
              <a:custGeom>
                <a:avLst/>
                <a:gdLst/>
                <a:ahLst/>
                <a:cxnLst>
                  <a:cxn ang="0">
                    <a:pos x="92" y="114"/>
                  </a:cxn>
                  <a:cxn ang="0">
                    <a:pos x="92" y="11"/>
                  </a:cxn>
                  <a:cxn ang="0">
                    <a:pos x="80" y="0"/>
                  </a:cxn>
                  <a:cxn ang="0">
                    <a:pos x="69" y="11"/>
                  </a:cxn>
                  <a:cxn ang="0">
                    <a:pos x="69" y="103"/>
                  </a:cxn>
                  <a:cxn ang="0">
                    <a:pos x="12" y="103"/>
                  </a:cxn>
                  <a:cxn ang="0">
                    <a:pos x="0" y="114"/>
                  </a:cxn>
                  <a:cxn ang="0">
                    <a:pos x="6" y="125"/>
                  </a:cxn>
                  <a:cxn ang="0">
                    <a:pos x="3" y="138"/>
                  </a:cxn>
                  <a:cxn ang="0">
                    <a:pos x="3" y="170"/>
                  </a:cxn>
                  <a:cxn ang="0">
                    <a:pos x="12" y="180"/>
                  </a:cxn>
                  <a:cxn ang="0">
                    <a:pos x="22" y="170"/>
                  </a:cxn>
                  <a:cxn ang="0">
                    <a:pos x="22" y="138"/>
                  </a:cxn>
                  <a:cxn ang="0">
                    <a:pos x="30" y="130"/>
                  </a:cxn>
                  <a:cxn ang="0">
                    <a:pos x="62" y="130"/>
                  </a:cxn>
                  <a:cxn ang="0">
                    <a:pos x="70" y="138"/>
                  </a:cxn>
                  <a:cxn ang="0">
                    <a:pos x="70" y="170"/>
                  </a:cxn>
                  <a:cxn ang="0">
                    <a:pos x="80" y="180"/>
                  </a:cxn>
                  <a:cxn ang="0">
                    <a:pos x="90" y="170"/>
                  </a:cxn>
                  <a:cxn ang="0">
                    <a:pos x="90" y="138"/>
                  </a:cxn>
                  <a:cxn ang="0">
                    <a:pos x="86" y="124"/>
                  </a:cxn>
                  <a:cxn ang="0">
                    <a:pos x="92" y="114"/>
                  </a:cxn>
                  <a:cxn ang="0">
                    <a:pos x="92" y="114"/>
                  </a:cxn>
                  <a:cxn ang="0">
                    <a:pos x="92" y="114"/>
                  </a:cxn>
                </a:cxnLst>
                <a:rect l="0" t="0" r="r" b="b"/>
                <a:pathLst>
                  <a:path w="92" h="180">
                    <a:moveTo>
                      <a:pt x="92" y="114"/>
                    </a:moveTo>
                    <a:cubicBezTo>
                      <a:pt x="92" y="11"/>
                      <a:pt x="92" y="11"/>
                      <a:pt x="92" y="11"/>
                    </a:cubicBezTo>
                    <a:cubicBezTo>
                      <a:pt x="92" y="5"/>
                      <a:pt x="87" y="0"/>
                      <a:pt x="80" y="0"/>
                    </a:cubicBezTo>
                    <a:cubicBezTo>
                      <a:pt x="74" y="0"/>
                      <a:pt x="69" y="5"/>
                      <a:pt x="69" y="11"/>
                    </a:cubicBezTo>
                    <a:cubicBezTo>
                      <a:pt x="69" y="103"/>
                      <a:pt x="69" y="103"/>
                      <a:pt x="69" y="103"/>
                    </a:cubicBezTo>
                    <a:cubicBezTo>
                      <a:pt x="12" y="103"/>
                      <a:pt x="12" y="103"/>
                      <a:pt x="12" y="103"/>
                    </a:cubicBezTo>
                    <a:cubicBezTo>
                      <a:pt x="5" y="103"/>
                      <a:pt x="0" y="108"/>
                      <a:pt x="0" y="114"/>
                    </a:cubicBezTo>
                    <a:cubicBezTo>
                      <a:pt x="0" y="119"/>
                      <a:pt x="3" y="123"/>
                      <a:pt x="6" y="125"/>
                    </a:cubicBezTo>
                    <a:cubicBezTo>
                      <a:pt x="4" y="128"/>
                      <a:pt x="3" y="133"/>
                      <a:pt x="3" y="138"/>
                    </a:cubicBezTo>
                    <a:cubicBezTo>
                      <a:pt x="3" y="170"/>
                      <a:pt x="3" y="170"/>
                      <a:pt x="3" y="170"/>
                    </a:cubicBezTo>
                    <a:cubicBezTo>
                      <a:pt x="3" y="175"/>
                      <a:pt x="7" y="180"/>
                      <a:pt x="12" y="180"/>
                    </a:cubicBezTo>
                    <a:cubicBezTo>
                      <a:pt x="18" y="180"/>
                      <a:pt x="22" y="175"/>
                      <a:pt x="22" y="170"/>
                    </a:cubicBezTo>
                    <a:cubicBezTo>
                      <a:pt x="22" y="138"/>
                      <a:pt x="22" y="138"/>
                      <a:pt x="22" y="138"/>
                    </a:cubicBezTo>
                    <a:cubicBezTo>
                      <a:pt x="22" y="133"/>
                      <a:pt x="26" y="130"/>
                      <a:pt x="30" y="130"/>
                    </a:cubicBezTo>
                    <a:cubicBezTo>
                      <a:pt x="62" y="130"/>
                      <a:pt x="62" y="130"/>
                      <a:pt x="62" y="130"/>
                    </a:cubicBezTo>
                    <a:cubicBezTo>
                      <a:pt x="67" y="130"/>
                      <a:pt x="70" y="133"/>
                      <a:pt x="70" y="138"/>
                    </a:cubicBezTo>
                    <a:cubicBezTo>
                      <a:pt x="70" y="170"/>
                      <a:pt x="70" y="170"/>
                      <a:pt x="70" y="170"/>
                    </a:cubicBezTo>
                    <a:cubicBezTo>
                      <a:pt x="70" y="175"/>
                      <a:pt x="75" y="180"/>
                      <a:pt x="80" y="180"/>
                    </a:cubicBezTo>
                    <a:cubicBezTo>
                      <a:pt x="85" y="180"/>
                      <a:pt x="90" y="175"/>
                      <a:pt x="90" y="170"/>
                    </a:cubicBezTo>
                    <a:cubicBezTo>
                      <a:pt x="90" y="138"/>
                      <a:pt x="90" y="138"/>
                      <a:pt x="90" y="138"/>
                    </a:cubicBezTo>
                    <a:cubicBezTo>
                      <a:pt x="90" y="133"/>
                      <a:pt x="88" y="128"/>
                      <a:pt x="86" y="124"/>
                    </a:cubicBezTo>
                    <a:cubicBezTo>
                      <a:pt x="89" y="122"/>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1"/>
              <p:cNvSpPr>
                <a:spLocks noEditPoints="1"/>
              </p:cNvSpPr>
              <p:nvPr/>
            </p:nvSpPr>
            <p:spPr bwMode="auto">
              <a:xfrm>
                <a:off x="3087688" y="4049713"/>
                <a:ext cx="247650" cy="200025"/>
              </a:xfrm>
              <a:custGeom>
                <a:avLst/>
                <a:gdLst/>
                <a:ahLst/>
                <a:cxnLst>
                  <a:cxn ang="0">
                    <a:pos x="150" y="11"/>
                  </a:cxn>
                  <a:cxn ang="0">
                    <a:pos x="139" y="0"/>
                  </a:cxn>
                  <a:cxn ang="0">
                    <a:pos x="11" y="0"/>
                  </a:cxn>
                  <a:cxn ang="0">
                    <a:pos x="0" y="11"/>
                  </a:cxn>
                  <a:cxn ang="0">
                    <a:pos x="11" y="22"/>
                  </a:cxn>
                  <a:cxn ang="0">
                    <a:pos x="26" y="22"/>
                  </a:cxn>
                  <a:cxn ang="0">
                    <a:pos x="26" y="120"/>
                  </a:cxn>
                  <a:cxn ang="0">
                    <a:pos x="124" y="120"/>
                  </a:cxn>
                  <a:cxn ang="0">
                    <a:pos x="124" y="22"/>
                  </a:cxn>
                  <a:cxn ang="0">
                    <a:pos x="139" y="22"/>
                  </a:cxn>
                  <a:cxn ang="0">
                    <a:pos x="150" y="11"/>
                  </a:cxn>
                  <a:cxn ang="0">
                    <a:pos x="150" y="11"/>
                  </a:cxn>
                  <a:cxn ang="0">
                    <a:pos x="150" y="11"/>
                  </a:cxn>
                </a:cxnLst>
                <a:rect l="0" t="0" r="r" b="b"/>
                <a:pathLst>
                  <a:path w="150" h="120">
                    <a:moveTo>
                      <a:pt x="150" y="11"/>
                    </a:moveTo>
                    <a:cubicBezTo>
                      <a:pt x="150" y="5"/>
                      <a:pt x="145" y="0"/>
                      <a:pt x="139" y="0"/>
                    </a:cubicBezTo>
                    <a:cubicBezTo>
                      <a:pt x="11" y="0"/>
                      <a:pt x="11" y="0"/>
                      <a:pt x="11" y="0"/>
                    </a:cubicBezTo>
                    <a:cubicBezTo>
                      <a:pt x="5" y="0"/>
                      <a:pt x="0" y="5"/>
                      <a:pt x="0" y="11"/>
                    </a:cubicBezTo>
                    <a:cubicBezTo>
                      <a:pt x="0" y="17"/>
                      <a:pt x="5" y="22"/>
                      <a:pt x="11" y="22"/>
                    </a:cubicBezTo>
                    <a:cubicBezTo>
                      <a:pt x="26" y="22"/>
                      <a:pt x="26" y="22"/>
                      <a:pt x="26" y="22"/>
                    </a:cubicBezTo>
                    <a:cubicBezTo>
                      <a:pt x="26" y="120"/>
                      <a:pt x="26" y="120"/>
                      <a:pt x="26" y="120"/>
                    </a:cubicBezTo>
                    <a:cubicBezTo>
                      <a:pt x="124" y="120"/>
                      <a:pt x="124" y="120"/>
                      <a:pt x="124" y="120"/>
                    </a:cubicBezTo>
                    <a:cubicBezTo>
                      <a:pt x="124" y="22"/>
                      <a:pt x="124" y="22"/>
                      <a:pt x="124" y="22"/>
                    </a:cubicBezTo>
                    <a:cubicBezTo>
                      <a:pt x="139" y="22"/>
                      <a:pt x="139" y="22"/>
                      <a:pt x="139" y="22"/>
                    </a:cubicBezTo>
                    <a:cubicBezTo>
                      <a:pt x="145" y="22"/>
                      <a:pt x="150" y="17"/>
                      <a:pt x="150" y="11"/>
                    </a:cubicBezTo>
                    <a:close/>
                    <a:moveTo>
                      <a:pt x="150" y="11"/>
                    </a:moveTo>
                    <a:cubicBezTo>
                      <a:pt x="150" y="11"/>
                      <a:pt x="150" y="11"/>
                      <a:pt x="150" y="1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
              <p:cNvSpPr>
                <a:spLocks noEditPoints="1"/>
              </p:cNvSpPr>
              <p:nvPr/>
            </p:nvSpPr>
            <p:spPr bwMode="auto">
              <a:xfrm>
                <a:off x="3071813" y="3733800"/>
                <a:ext cx="206375" cy="153987"/>
              </a:xfrm>
              <a:custGeom>
                <a:avLst/>
                <a:gdLst/>
                <a:ahLst/>
                <a:cxnLst>
                  <a:cxn ang="0">
                    <a:pos x="8" y="77"/>
                  </a:cxn>
                  <a:cxn ang="0">
                    <a:pos x="11" y="77"/>
                  </a:cxn>
                  <a:cxn ang="0">
                    <a:pos x="4" y="93"/>
                  </a:cxn>
                  <a:cxn ang="0">
                    <a:pos x="23" y="77"/>
                  </a:cxn>
                  <a:cxn ang="0">
                    <a:pos x="41" y="77"/>
                  </a:cxn>
                  <a:cxn ang="0">
                    <a:pos x="41" y="69"/>
                  </a:cxn>
                  <a:cxn ang="0">
                    <a:pos x="50" y="61"/>
                  </a:cxn>
                  <a:cxn ang="0">
                    <a:pos x="124" y="61"/>
                  </a:cxn>
                  <a:cxn ang="0">
                    <a:pos x="124" y="8"/>
                  </a:cxn>
                  <a:cxn ang="0">
                    <a:pos x="116" y="0"/>
                  </a:cxn>
                  <a:cxn ang="0">
                    <a:pos x="8" y="0"/>
                  </a:cxn>
                  <a:cxn ang="0">
                    <a:pos x="0" y="8"/>
                  </a:cxn>
                  <a:cxn ang="0">
                    <a:pos x="0" y="69"/>
                  </a:cxn>
                  <a:cxn ang="0">
                    <a:pos x="8" y="77"/>
                  </a:cxn>
                  <a:cxn ang="0">
                    <a:pos x="87" y="27"/>
                  </a:cxn>
                  <a:cxn ang="0">
                    <a:pos x="95" y="35"/>
                  </a:cxn>
                  <a:cxn ang="0">
                    <a:pos x="87" y="43"/>
                  </a:cxn>
                  <a:cxn ang="0">
                    <a:pos x="79" y="35"/>
                  </a:cxn>
                  <a:cxn ang="0">
                    <a:pos x="87" y="27"/>
                  </a:cxn>
                  <a:cxn ang="0">
                    <a:pos x="62" y="27"/>
                  </a:cxn>
                  <a:cxn ang="0">
                    <a:pos x="70" y="35"/>
                  </a:cxn>
                  <a:cxn ang="0">
                    <a:pos x="62" y="43"/>
                  </a:cxn>
                  <a:cxn ang="0">
                    <a:pos x="54" y="35"/>
                  </a:cxn>
                  <a:cxn ang="0">
                    <a:pos x="62" y="27"/>
                  </a:cxn>
                  <a:cxn ang="0">
                    <a:pos x="36" y="27"/>
                  </a:cxn>
                  <a:cxn ang="0">
                    <a:pos x="44" y="35"/>
                  </a:cxn>
                  <a:cxn ang="0">
                    <a:pos x="36" y="43"/>
                  </a:cxn>
                  <a:cxn ang="0">
                    <a:pos x="28" y="35"/>
                  </a:cxn>
                  <a:cxn ang="0">
                    <a:pos x="36" y="27"/>
                  </a:cxn>
                  <a:cxn ang="0">
                    <a:pos x="36" y="27"/>
                  </a:cxn>
                  <a:cxn ang="0">
                    <a:pos x="36" y="27"/>
                  </a:cxn>
                </a:cxnLst>
                <a:rect l="0" t="0" r="r" b="b"/>
                <a:pathLst>
                  <a:path w="124" h="93">
                    <a:moveTo>
                      <a:pt x="8" y="77"/>
                    </a:moveTo>
                    <a:cubicBezTo>
                      <a:pt x="11" y="77"/>
                      <a:pt x="11" y="77"/>
                      <a:pt x="11" y="77"/>
                    </a:cubicBezTo>
                    <a:cubicBezTo>
                      <a:pt x="4" y="93"/>
                      <a:pt x="4" y="93"/>
                      <a:pt x="4" y="93"/>
                    </a:cubicBezTo>
                    <a:cubicBezTo>
                      <a:pt x="23" y="77"/>
                      <a:pt x="23" y="77"/>
                      <a:pt x="23" y="77"/>
                    </a:cubicBezTo>
                    <a:cubicBezTo>
                      <a:pt x="41" y="77"/>
                      <a:pt x="41" y="77"/>
                      <a:pt x="41" y="77"/>
                    </a:cubicBezTo>
                    <a:cubicBezTo>
                      <a:pt x="41" y="69"/>
                      <a:pt x="41" y="69"/>
                      <a:pt x="41" y="69"/>
                    </a:cubicBezTo>
                    <a:cubicBezTo>
                      <a:pt x="41" y="65"/>
                      <a:pt x="45" y="61"/>
                      <a:pt x="50" y="61"/>
                    </a:cubicBezTo>
                    <a:cubicBezTo>
                      <a:pt x="124" y="61"/>
                      <a:pt x="124" y="61"/>
                      <a:pt x="124" y="61"/>
                    </a:cubicBezTo>
                    <a:cubicBezTo>
                      <a:pt x="124" y="8"/>
                      <a:pt x="124" y="8"/>
                      <a:pt x="124" y="8"/>
                    </a:cubicBezTo>
                    <a:cubicBezTo>
                      <a:pt x="124" y="4"/>
                      <a:pt x="120" y="0"/>
                      <a:pt x="116" y="0"/>
                    </a:cubicBezTo>
                    <a:cubicBezTo>
                      <a:pt x="8" y="0"/>
                      <a:pt x="8" y="0"/>
                      <a:pt x="8" y="0"/>
                    </a:cubicBezTo>
                    <a:cubicBezTo>
                      <a:pt x="3" y="0"/>
                      <a:pt x="0" y="4"/>
                      <a:pt x="0" y="8"/>
                    </a:cubicBezTo>
                    <a:cubicBezTo>
                      <a:pt x="0" y="69"/>
                      <a:pt x="0" y="69"/>
                      <a:pt x="0" y="69"/>
                    </a:cubicBezTo>
                    <a:cubicBezTo>
                      <a:pt x="0" y="73"/>
                      <a:pt x="3" y="77"/>
                      <a:pt x="8" y="77"/>
                    </a:cubicBezTo>
                    <a:close/>
                    <a:moveTo>
                      <a:pt x="87" y="27"/>
                    </a:moveTo>
                    <a:cubicBezTo>
                      <a:pt x="92" y="27"/>
                      <a:pt x="95" y="31"/>
                      <a:pt x="95" y="35"/>
                    </a:cubicBezTo>
                    <a:cubicBezTo>
                      <a:pt x="95" y="40"/>
                      <a:pt x="92" y="43"/>
                      <a:pt x="87" y="43"/>
                    </a:cubicBezTo>
                    <a:cubicBezTo>
                      <a:pt x="83" y="43"/>
                      <a:pt x="79" y="40"/>
                      <a:pt x="79" y="35"/>
                    </a:cubicBezTo>
                    <a:cubicBezTo>
                      <a:pt x="79" y="31"/>
                      <a:pt x="83" y="27"/>
                      <a:pt x="87" y="27"/>
                    </a:cubicBezTo>
                    <a:close/>
                    <a:moveTo>
                      <a:pt x="62" y="27"/>
                    </a:moveTo>
                    <a:cubicBezTo>
                      <a:pt x="67" y="27"/>
                      <a:pt x="70" y="31"/>
                      <a:pt x="70" y="35"/>
                    </a:cubicBezTo>
                    <a:cubicBezTo>
                      <a:pt x="70" y="40"/>
                      <a:pt x="67" y="43"/>
                      <a:pt x="62" y="43"/>
                    </a:cubicBezTo>
                    <a:cubicBezTo>
                      <a:pt x="58" y="43"/>
                      <a:pt x="54" y="40"/>
                      <a:pt x="54" y="35"/>
                    </a:cubicBezTo>
                    <a:cubicBezTo>
                      <a:pt x="54" y="31"/>
                      <a:pt x="58" y="27"/>
                      <a:pt x="62" y="27"/>
                    </a:cubicBezTo>
                    <a:close/>
                    <a:moveTo>
                      <a:pt x="36" y="27"/>
                    </a:moveTo>
                    <a:cubicBezTo>
                      <a:pt x="41" y="27"/>
                      <a:pt x="44" y="31"/>
                      <a:pt x="44" y="35"/>
                    </a:cubicBezTo>
                    <a:cubicBezTo>
                      <a:pt x="44" y="40"/>
                      <a:pt x="41" y="43"/>
                      <a:pt x="36" y="43"/>
                    </a:cubicBezTo>
                    <a:cubicBezTo>
                      <a:pt x="32" y="43"/>
                      <a:pt x="28" y="40"/>
                      <a:pt x="28" y="35"/>
                    </a:cubicBezTo>
                    <a:cubicBezTo>
                      <a:pt x="28" y="31"/>
                      <a:pt x="32" y="27"/>
                      <a:pt x="36" y="27"/>
                    </a:cubicBezTo>
                    <a:close/>
                    <a:moveTo>
                      <a:pt x="36" y="27"/>
                    </a:moveTo>
                    <a:cubicBezTo>
                      <a:pt x="36" y="27"/>
                      <a:pt x="36" y="27"/>
                      <a:pt x="36"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3"/>
              <p:cNvSpPr>
                <a:spLocks noEditPoints="1"/>
              </p:cNvSpPr>
              <p:nvPr/>
            </p:nvSpPr>
            <p:spPr bwMode="auto">
              <a:xfrm>
                <a:off x="3149600" y="3844925"/>
                <a:ext cx="207963" cy="155575"/>
              </a:xfrm>
              <a:custGeom>
                <a:avLst/>
                <a:gdLst/>
                <a:ahLst/>
                <a:cxnLst>
                  <a:cxn ang="0">
                    <a:pos x="0" y="9"/>
                  </a:cxn>
                  <a:cxn ang="0">
                    <a:pos x="0" y="69"/>
                  </a:cxn>
                  <a:cxn ang="0">
                    <a:pos x="9" y="77"/>
                  </a:cxn>
                  <a:cxn ang="0">
                    <a:pos x="102" y="77"/>
                  </a:cxn>
                  <a:cxn ang="0">
                    <a:pos x="120" y="93"/>
                  </a:cxn>
                  <a:cxn ang="0">
                    <a:pos x="114" y="77"/>
                  </a:cxn>
                  <a:cxn ang="0">
                    <a:pos x="116" y="77"/>
                  </a:cxn>
                  <a:cxn ang="0">
                    <a:pos x="125" y="69"/>
                  </a:cxn>
                  <a:cxn ang="0">
                    <a:pos x="125" y="9"/>
                  </a:cxn>
                  <a:cxn ang="0">
                    <a:pos x="116" y="0"/>
                  </a:cxn>
                  <a:cxn ang="0">
                    <a:pos x="9" y="0"/>
                  </a:cxn>
                  <a:cxn ang="0">
                    <a:pos x="0" y="9"/>
                  </a:cxn>
                  <a:cxn ang="0">
                    <a:pos x="88" y="29"/>
                  </a:cxn>
                  <a:cxn ang="0">
                    <a:pos x="96" y="37"/>
                  </a:cxn>
                  <a:cxn ang="0">
                    <a:pos x="88" y="45"/>
                  </a:cxn>
                  <a:cxn ang="0">
                    <a:pos x="80" y="37"/>
                  </a:cxn>
                  <a:cxn ang="0">
                    <a:pos x="88" y="29"/>
                  </a:cxn>
                  <a:cxn ang="0">
                    <a:pos x="63" y="29"/>
                  </a:cxn>
                  <a:cxn ang="0">
                    <a:pos x="71" y="37"/>
                  </a:cxn>
                  <a:cxn ang="0">
                    <a:pos x="63" y="45"/>
                  </a:cxn>
                  <a:cxn ang="0">
                    <a:pos x="55" y="37"/>
                  </a:cxn>
                  <a:cxn ang="0">
                    <a:pos x="63" y="29"/>
                  </a:cxn>
                  <a:cxn ang="0">
                    <a:pos x="37" y="29"/>
                  </a:cxn>
                  <a:cxn ang="0">
                    <a:pos x="45" y="37"/>
                  </a:cxn>
                  <a:cxn ang="0">
                    <a:pos x="37" y="45"/>
                  </a:cxn>
                  <a:cxn ang="0">
                    <a:pos x="29" y="37"/>
                  </a:cxn>
                  <a:cxn ang="0">
                    <a:pos x="37" y="29"/>
                  </a:cxn>
                  <a:cxn ang="0">
                    <a:pos x="37" y="29"/>
                  </a:cxn>
                  <a:cxn ang="0">
                    <a:pos x="37" y="29"/>
                  </a:cxn>
                </a:cxnLst>
                <a:rect l="0" t="0" r="r" b="b"/>
                <a:pathLst>
                  <a:path w="125" h="93">
                    <a:moveTo>
                      <a:pt x="0" y="9"/>
                    </a:moveTo>
                    <a:cubicBezTo>
                      <a:pt x="0" y="69"/>
                      <a:pt x="0" y="69"/>
                      <a:pt x="0" y="69"/>
                    </a:cubicBezTo>
                    <a:cubicBezTo>
                      <a:pt x="0" y="74"/>
                      <a:pt x="4" y="77"/>
                      <a:pt x="9" y="77"/>
                    </a:cubicBezTo>
                    <a:cubicBezTo>
                      <a:pt x="102" y="77"/>
                      <a:pt x="102" y="77"/>
                      <a:pt x="102" y="77"/>
                    </a:cubicBezTo>
                    <a:cubicBezTo>
                      <a:pt x="120" y="93"/>
                      <a:pt x="120" y="93"/>
                      <a:pt x="120" y="93"/>
                    </a:cubicBezTo>
                    <a:cubicBezTo>
                      <a:pt x="114" y="77"/>
                      <a:pt x="114" y="77"/>
                      <a:pt x="114" y="77"/>
                    </a:cubicBezTo>
                    <a:cubicBezTo>
                      <a:pt x="116" y="77"/>
                      <a:pt x="116" y="77"/>
                      <a:pt x="116" y="77"/>
                    </a:cubicBezTo>
                    <a:cubicBezTo>
                      <a:pt x="121" y="77"/>
                      <a:pt x="125" y="74"/>
                      <a:pt x="125" y="69"/>
                    </a:cubicBezTo>
                    <a:cubicBezTo>
                      <a:pt x="125" y="9"/>
                      <a:pt x="125" y="9"/>
                      <a:pt x="125" y="9"/>
                    </a:cubicBezTo>
                    <a:cubicBezTo>
                      <a:pt x="125" y="4"/>
                      <a:pt x="121" y="0"/>
                      <a:pt x="116" y="0"/>
                    </a:cubicBezTo>
                    <a:cubicBezTo>
                      <a:pt x="9" y="0"/>
                      <a:pt x="9" y="0"/>
                      <a:pt x="9" y="0"/>
                    </a:cubicBezTo>
                    <a:cubicBezTo>
                      <a:pt x="4" y="0"/>
                      <a:pt x="0" y="4"/>
                      <a:pt x="0" y="9"/>
                    </a:cubicBezTo>
                    <a:close/>
                    <a:moveTo>
                      <a:pt x="88" y="29"/>
                    </a:moveTo>
                    <a:cubicBezTo>
                      <a:pt x="93" y="29"/>
                      <a:pt x="96" y="33"/>
                      <a:pt x="96" y="37"/>
                    </a:cubicBezTo>
                    <a:cubicBezTo>
                      <a:pt x="96" y="41"/>
                      <a:pt x="93" y="45"/>
                      <a:pt x="88" y="45"/>
                    </a:cubicBezTo>
                    <a:cubicBezTo>
                      <a:pt x="84" y="45"/>
                      <a:pt x="80" y="41"/>
                      <a:pt x="80" y="37"/>
                    </a:cubicBezTo>
                    <a:cubicBezTo>
                      <a:pt x="80" y="33"/>
                      <a:pt x="84" y="29"/>
                      <a:pt x="88" y="29"/>
                    </a:cubicBezTo>
                    <a:close/>
                    <a:moveTo>
                      <a:pt x="63" y="29"/>
                    </a:moveTo>
                    <a:cubicBezTo>
                      <a:pt x="67" y="29"/>
                      <a:pt x="71" y="33"/>
                      <a:pt x="71" y="37"/>
                    </a:cubicBezTo>
                    <a:cubicBezTo>
                      <a:pt x="71" y="41"/>
                      <a:pt x="67" y="45"/>
                      <a:pt x="63" y="45"/>
                    </a:cubicBezTo>
                    <a:cubicBezTo>
                      <a:pt x="59" y="45"/>
                      <a:pt x="55" y="41"/>
                      <a:pt x="55" y="37"/>
                    </a:cubicBezTo>
                    <a:cubicBezTo>
                      <a:pt x="55" y="33"/>
                      <a:pt x="59" y="29"/>
                      <a:pt x="63" y="29"/>
                    </a:cubicBezTo>
                    <a:close/>
                    <a:moveTo>
                      <a:pt x="37" y="29"/>
                    </a:moveTo>
                    <a:cubicBezTo>
                      <a:pt x="41" y="29"/>
                      <a:pt x="45" y="33"/>
                      <a:pt x="45" y="37"/>
                    </a:cubicBezTo>
                    <a:cubicBezTo>
                      <a:pt x="45" y="41"/>
                      <a:pt x="41" y="45"/>
                      <a:pt x="37" y="45"/>
                    </a:cubicBezTo>
                    <a:cubicBezTo>
                      <a:pt x="32" y="45"/>
                      <a:pt x="29" y="41"/>
                      <a:pt x="29" y="37"/>
                    </a:cubicBezTo>
                    <a:cubicBezTo>
                      <a:pt x="29" y="33"/>
                      <a:pt x="32" y="29"/>
                      <a:pt x="37" y="29"/>
                    </a:cubicBezTo>
                    <a:close/>
                    <a:moveTo>
                      <a:pt x="37" y="29"/>
                    </a:moveTo>
                    <a:cubicBezTo>
                      <a:pt x="37" y="29"/>
                      <a:pt x="37" y="29"/>
                      <a:pt x="3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原创设计师QQ：598969553           _26"/>
            <p:cNvSpPr/>
            <p:nvPr/>
          </p:nvSpPr>
          <p:spPr>
            <a:xfrm>
              <a:off x="3893161"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发布新闻</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将之前保存好的新闻稿一键发布即可，快捷方便，也可以再次修改新闻稿</a:t>
              </a:r>
              <a:endParaRPr lang="en-US" altLang="zh-CN" sz="1100" dirty="0">
                <a:solidFill>
                  <a:schemeClr val="tx1">
                    <a:lumMod val="75000"/>
                    <a:lumOff val="25000"/>
                  </a:schemeClr>
                </a:solidFill>
              </a:endParaRPr>
            </a:p>
          </p:txBody>
        </p:sp>
      </p:grpSp>
      <p:grpSp>
        <p:nvGrpSpPr>
          <p:cNvPr id="31" name="原创设计师QQ：598969553              _7"/>
          <p:cNvGrpSpPr/>
          <p:nvPr/>
        </p:nvGrpSpPr>
        <p:grpSpPr>
          <a:xfrm>
            <a:off x="6415273" y="2268774"/>
            <a:ext cx="2556151" cy="1781956"/>
            <a:chOff x="5791497" y="2259249"/>
            <a:chExt cx="2556151" cy="1781956"/>
          </a:xfrm>
        </p:grpSpPr>
        <p:grpSp>
          <p:nvGrpSpPr>
            <p:cNvPr id="32" name="Group 105"/>
            <p:cNvGrpSpPr/>
            <p:nvPr/>
          </p:nvGrpSpPr>
          <p:grpSpPr>
            <a:xfrm>
              <a:off x="6702804" y="2259249"/>
              <a:ext cx="733536" cy="810027"/>
              <a:chOff x="4425950" y="3640138"/>
              <a:chExt cx="593725" cy="655637"/>
            </a:xfrm>
            <a:solidFill>
              <a:schemeClr val="accent3"/>
            </a:solidFill>
          </p:grpSpPr>
          <p:sp>
            <p:nvSpPr>
              <p:cNvPr id="34" name="Freeform 23"/>
              <p:cNvSpPr>
                <a:spLocks noEditPoints="1"/>
              </p:cNvSpPr>
              <p:nvPr/>
            </p:nvSpPr>
            <p:spPr bwMode="auto">
              <a:xfrm>
                <a:off x="4495800"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noEditPoints="1"/>
              </p:cNvSpPr>
              <p:nvPr/>
            </p:nvSpPr>
            <p:spPr bwMode="auto">
              <a:xfrm>
                <a:off x="4727575"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noEditPoints="1"/>
              </p:cNvSpPr>
              <p:nvPr/>
            </p:nvSpPr>
            <p:spPr bwMode="auto">
              <a:xfrm>
                <a:off x="4843463" y="4206875"/>
                <a:ext cx="73025" cy="88900"/>
              </a:xfrm>
              <a:custGeom>
                <a:avLst/>
                <a:gdLst/>
                <a:ahLst/>
                <a:cxnLst>
                  <a:cxn ang="0">
                    <a:pos x="0" y="0"/>
                  </a:cxn>
                  <a:cxn ang="0">
                    <a:pos x="0" y="30"/>
                  </a:cxn>
                  <a:cxn ang="0">
                    <a:pos x="22" y="53"/>
                  </a:cxn>
                  <a:cxn ang="0">
                    <a:pos x="22" y="53"/>
                  </a:cxn>
                  <a:cxn ang="0">
                    <a:pos x="44" y="30"/>
                  </a:cxn>
                  <a:cxn ang="0">
                    <a:pos x="44" y="0"/>
                  </a:cxn>
                  <a:cxn ang="0">
                    <a:pos x="0" y="0"/>
                  </a:cxn>
                  <a:cxn ang="0">
                    <a:pos x="0" y="0"/>
                  </a:cxn>
                  <a:cxn ang="0">
                    <a:pos x="0" y="0"/>
                  </a:cxn>
                </a:cxnLst>
                <a:rect l="0" t="0" r="r" b="b"/>
                <a:pathLst>
                  <a:path w="44" h="53">
                    <a:moveTo>
                      <a:pt x="0" y="0"/>
                    </a:moveTo>
                    <a:cubicBezTo>
                      <a:pt x="0" y="30"/>
                      <a:pt x="0" y="30"/>
                      <a:pt x="0" y="30"/>
                    </a:cubicBezTo>
                    <a:cubicBezTo>
                      <a:pt x="0" y="43"/>
                      <a:pt x="10" y="53"/>
                      <a:pt x="22" y="53"/>
                    </a:cubicBezTo>
                    <a:cubicBezTo>
                      <a:pt x="22" y="53"/>
                      <a:pt x="22" y="53"/>
                      <a:pt x="22" y="53"/>
                    </a:cubicBezTo>
                    <a:cubicBezTo>
                      <a:pt x="34" y="53"/>
                      <a:pt x="44" y="43"/>
                      <a:pt x="44" y="30"/>
                    </a:cubicBezTo>
                    <a:cubicBezTo>
                      <a:pt x="44" y="0"/>
                      <a:pt x="44" y="0"/>
                      <a:pt x="44" y="0"/>
                    </a:cubicBezTo>
                    <a:lnTo>
                      <a:pt x="0" y="0"/>
                    </a:ln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noEditPoints="1"/>
              </p:cNvSpPr>
              <p:nvPr/>
            </p:nvSpPr>
            <p:spPr bwMode="auto">
              <a:xfrm>
                <a:off x="4425950" y="3776663"/>
                <a:ext cx="593725" cy="519112"/>
              </a:xfrm>
              <a:custGeom>
                <a:avLst/>
                <a:gdLst/>
                <a:ahLst/>
                <a:cxnLst>
                  <a:cxn ang="0">
                    <a:pos x="327" y="159"/>
                  </a:cxn>
                  <a:cxn ang="0">
                    <a:pos x="312" y="142"/>
                  </a:cxn>
                  <a:cxn ang="0">
                    <a:pos x="312" y="138"/>
                  </a:cxn>
                  <a:cxn ang="0">
                    <a:pos x="284" y="26"/>
                  </a:cxn>
                  <a:cxn ang="0">
                    <a:pos x="254" y="0"/>
                  </a:cxn>
                  <a:cxn ang="0">
                    <a:pos x="254" y="0"/>
                  </a:cxn>
                  <a:cxn ang="0">
                    <a:pos x="244" y="1"/>
                  </a:cxn>
                  <a:cxn ang="0">
                    <a:pos x="235" y="4"/>
                  </a:cxn>
                  <a:cxn ang="0">
                    <a:pos x="213" y="34"/>
                  </a:cxn>
                  <a:cxn ang="0">
                    <a:pos x="212" y="35"/>
                  </a:cxn>
                  <a:cxn ang="0">
                    <a:pos x="201" y="74"/>
                  </a:cxn>
                  <a:cxn ang="0">
                    <a:pos x="154" y="82"/>
                  </a:cxn>
                  <a:cxn ang="0">
                    <a:pos x="140" y="90"/>
                  </a:cxn>
                  <a:cxn ang="0">
                    <a:pos x="111" y="77"/>
                  </a:cxn>
                  <a:cxn ang="0">
                    <a:pos x="99" y="35"/>
                  </a:cxn>
                  <a:cxn ang="0">
                    <a:pos x="99" y="34"/>
                  </a:cxn>
                  <a:cxn ang="0">
                    <a:pos x="76" y="4"/>
                  </a:cxn>
                  <a:cxn ang="0">
                    <a:pos x="68" y="1"/>
                  </a:cxn>
                  <a:cxn ang="0">
                    <a:pos x="58" y="0"/>
                  </a:cxn>
                  <a:cxn ang="0">
                    <a:pos x="58" y="0"/>
                  </a:cxn>
                  <a:cxn ang="0">
                    <a:pos x="22" y="26"/>
                  </a:cxn>
                  <a:cxn ang="0">
                    <a:pos x="3" y="117"/>
                  </a:cxn>
                  <a:cxn ang="0">
                    <a:pos x="14" y="148"/>
                  </a:cxn>
                  <a:cxn ang="0">
                    <a:pos x="14" y="289"/>
                  </a:cxn>
                  <a:cxn ang="0">
                    <a:pos x="37" y="312"/>
                  </a:cxn>
                  <a:cxn ang="0">
                    <a:pos x="59" y="289"/>
                  </a:cxn>
                  <a:cxn ang="0">
                    <a:pos x="59" y="156"/>
                  </a:cxn>
                  <a:cxn ang="0">
                    <a:pos x="79" y="134"/>
                  </a:cxn>
                  <a:cxn ang="0">
                    <a:pos x="86" y="99"/>
                  </a:cxn>
                  <a:cxn ang="0">
                    <a:pos x="152" y="125"/>
                  </a:cxn>
                  <a:cxn ang="0">
                    <a:pos x="154" y="126"/>
                  </a:cxn>
                  <a:cxn ang="0">
                    <a:pos x="170" y="115"/>
                  </a:cxn>
                  <a:cxn ang="0">
                    <a:pos x="225" y="96"/>
                  </a:cxn>
                  <a:cxn ang="0">
                    <a:pos x="233" y="134"/>
                  </a:cxn>
                  <a:cxn ang="0">
                    <a:pos x="249" y="154"/>
                  </a:cxn>
                  <a:cxn ang="0">
                    <a:pos x="260" y="154"/>
                  </a:cxn>
                  <a:cxn ang="0">
                    <a:pos x="273" y="139"/>
                  </a:cxn>
                  <a:cxn ang="0">
                    <a:pos x="253" y="71"/>
                  </a:cxn>
                  <a:cxn ang="0">
                    <a:pos x="258" y="68"/>
                  </a:cxn>
                  <a:cxn ang="0">
                    <a:pos x="279" y="142"/>
                  </a:cxn>
                  <a:cxn ang="0">
                    <a:pos x="264" y="159"/>
                  </a:cxn>
                  <a:cxn ang="0">
                    <a:pos x="232" y="159"/>
                  </a:cxn>
                  <a:cxn ang="0">
                    <a:pos x="232" y="253"/>
                  </a:cxn>
                  <a:cxn ang="0">
                    <a:pos x="359" y="253"/>
                  </a:cxn>
                  <a:cxn ang="0">
                    <a:pos x="359" y="159"/>
                  </a:cxn>
                  <a:cxn ang="0">
                    <a:pos x="327" y="159"/>
                  </a:cxn>
                  <a:cxn ang="0">
                    <a:pos x="275" y="159"/>
                  </a:cxn>
                  <a:cxn ang="0">
                    <a:pos x="284" y="152"/>
                  </a:cxn>
                  <a:cxn ang="0">
                    <a:pos x="296" y="157"/>
                  </a:cxn>
                  <a:cxn ang="0">
                    <a:pos x="299" y="157"/>
                  </a:cxn>
                  <a:cxn ang="0">
                    <a:pos x="308" y="152"/>
                  </a:cxn>
                  <a:cxn ang="0">
                    <a:pos x="316" y="159"/>
                  </a:cxn>
                  <a:cxn ang="0">
                    <a:pos x="275" y="159"/>
                  </a:cxn>
                  <a:cxn ang="0">
                    <a:pos x="275" y="159"/>
                  </a:cxn>
                  <a:cxn ang="0">
                    <a:pos x="275" y="159"/>
                  </a:cxn>
                </a:cxnLst>
                <a:rect l="0" t="0" r="r" b="b"/>
                <a:pathLst>
                  <a:path w="359" h="312">
                    <a:moveTo>
                      <a:pt x="327" y="159"/>
                    </a:moveTo>
                    <a:cubicBezTo>
                      <a:pt x="326" y="151"/>
                      <a:pt x="320" y="144"/>
                      <a:pt x="312" y="142"/>
                    </a:cubicBezTo>
                    <a:cubicBezTo>
                      <a:pt x="312" y="140"/>
                      <a:pt x="312" y="139"/>
                      <a:pt x="312" y="138"/>
                    </a:cubicBezTo>
                    <a:cubicBezTo>
                      <a:pt x="310" y="127"/>
                      <a:pt x="284" y="26"/>
                      <a:pt x="284" y="26"/>
                    </a:cubicBezTo>
                    <a:cubicBezTo>
                      <a:pt x="280" y="9"/>
                      <a:pt x="269" y="1"/>
                      <a:pt x="254" y="0"/>
                    </a:cubicBezTo>
                    <a:cubicBezTo>
                      <a:pt x="254" y="0"/>
                      <a:pt x="254" y="0"/>
                      <a:pt x="254" y="0"/>
                    </a:cubicBezTo>
                    <a:cubicBezTo>
                      <a:pt x="254" y="0"/>
                      <a:pt x="249" y="0"/>
                      <a:pt x="244" y="1"/>
                    </a:cubicBezTo>
                    <a:cubicBezTo>
                      <a:pt x="239" y="2"/>
                      <a:pt x="235" y="4"/>
                      <a:pt x="235" y="4"/>
                    </a:cubicBezTo>
                    <a:cubicBezTo>
                      <a:pt x="225" y="10"/>
                      <a:pt x="214" y="20"/>
                      <a:pt x="213" y="34"/>
                    </a:cubicBezTo>
                    <a:cubicBezTo>
                      <a:pt x="213" y="34"/>
                      <a:pt x="213" y="35"/>
                      <a:pt x="212" y="35"/>
                    </a:cubicBezTo>
                    <a:cubicBezTo>
                      <a:pt x="210" y="56"/>
                      <a:pt x="207" y="68"/>
                      <a:pt x="201" y="74"/>
                    </a:cubicBezTo>
                    <a:cubicBezTo>
                      <a:pt x="194" y="80"/>
                      <a:pt x="180" y="82"/>
                      <a:pt x="154" y="82"/>
                    </a:cubicBezTo>
                    <a:cubicBezTo>
                      <a:pt x="148" y="82"/>
                      <a:pt x="143" y="85"/>
                      <a:pt x="140" y="90"/>
                    </a:cubicBezTo>
                    <a:cubicBezTo>
                      <a:pt x="125" y="87"/>
                      <a:pt x="116" y="83"/>
                      <a:pt x="111" y="77"/>
                    </a:cubicBezTo>
                    <a:cubicBezTo>
                      <a:pt x="105" y="70"/>
                      <a:pt x="102" y="57"/>
                      <a:pt x="99" y="35"/>
                    </a:cubicBezTo>
                    <a:cubicBezTo>
                      <a:pt x="99" y="35"/>
                      <a:pt x="99" y="34"/>
                      <a:pt x="99" y="34"/>
                    </a:cubicBezTo>
                    <a:cubicBezTo>
                      <a:pt x="98" y="20"/>
                      <a:pt x="87" y="10"/>
                      <a:pt x="76" y="4"/>
                    </a:cubicBezTo>
                    <a:cubicBezTo>
                      <a:pt x="76" y="4"/>
                      <a:pt x="72" y="2"/>
                      <a:pt x="68" y="1"/>
                    </a:cubicBezTo>
                    <a:cubicBezTo>
                      <a:pt x="63" y="0"/>
                      <a:pt x="58" y="0"/>
                      <a:pt x="58" y="0"/>
                    </a:cubicBezTo>
                    <a:cubicBezTo>
                      <a:pt x="58" y="0"/>
                      <a:pt x="58" y="0"/>
                      <a:pt x="58" y="0"/>
                    </a:cubicBezTo>
                    <a:cubicBezTo>
                      <a:pt x="43" y="1"/>
                      <a:pt x="26" y="9"/>
                      <a:pt x="22" y="26"/>
                    </a:cubicBezTo>
                    <a:cubicBezTo>
                      <a:pt x="3" y="117"/>
                      <a:pt x="3" y="117"/>
                      <a:pt x="3" y="117"/>
                    </a:cubicBezTo>
                    <a:cubicBezTo>
                      <a:pt x="0" y="130"/>
                      <a:pt x="6" y="141"/>
                      <a:pt x="14" y="148"/>
                    </a:cubicBezTo>
                    <a:cubicBezTo>
                      <a:pt x="14" y="289"/>
                      <a:pt x="14" y="289"/>
                      <a:pt x="14" y="289"/>
                    </a:cubicBezTo>
                    <a:cubicBezTo>
                      <a:pt x="14" y="302"/>
                      <a:pt x="24" y="312"/>
                      <a:pt x="37" y="312"/>
                    </a:cubicBezTo>
                    <a:cubicBezTo>
                      <a:pt x="49" y="312"/>
                      <a:pt x="59" y="302"/>
                      <a:pt x="59" y="289"/>
                    </a:cubicBezTo>
                    <a:cubicBezTo>
                      <a:pt x="59" y="156"/>
                      <a:pt x="59" y="156"/>
                      <a:pt x="59" y="156"/>
                    </a:cubicBezTo>
                    <a:cubicBezTo>
                      <a:pt x="68" y="152"/>
                      <a:pt x="76" y="145"/>
                      <a:pt x="79" y="134"/>
                    </a:cubicBezTo>
                    <a:cubicBezTo>
                      <a:pt x="86" y="99"/>
                      <a:pt x="86" y="99"/>
                      <a:pt x="86" y="99"/>
                    </a:cubicBezTo>
                    <a:cubicBezTo>
                      <a:pt x="98" y="113"/>
                      <a:pt x="117" y="121"/>
                      <a:pt x="152" y="125"/>
                    </a:cubicBezTo>
                    <a:cubicBezTo>
                      <a:pt x="153" y="126"/>
                      <a:pt x="154" y="126"/>
                      <a:pt x="154" y="126"/>
                    </a:cubicBezTo>
                    <a:cubicBezTo>
                      <a:pt x="161" y="126"/>
                      <a:pt x="168" y="121"/>
                      <a:pt x="170" y="115"/>
                    </a:cubicBezTo>
                    <a:cubicBezTo>
                      <a:pt x="197" y="113"/>
                      <a:pt x="214" y="108"/>
                      <a:pt x="225" y="96"/>
                    </a:cubicBezTo>
                    <a:cubicBezTo>
                      <a:pt x="233" y="134"/>
                      <a:pt x="233" y="134"/>
                      <a:pt x="233" y="134"/>
                    </a:cubicBezTo>
                    <a:cubicBezTo>
                      <a:pt x="235" y="143"/>
                      <a:pt x="241" y="150"/>
                      <a:pt x="249" y="154"/>
                    </a:cubicBezTo>
                    <a:cubicBezTo>
                      <a:pt x="260" y="154"/>
                      <a:pt x="260" y="154"/>
                      <a:pt x="260" y="154"/>
                    </a:cubicBezTo>
                    <a:cubicBezTo>
                      <a:pt x="262" y="148"/>
                      <a:pt x="267" y="142"/>
                      <a:pt x="273" y="139"/>
                    </a:cubicBezTo>
                    <a:cubicBezTo>
                      <a:pt x="267" y="113"/>
                      <a:pt x="259" y="86"/>
                      <a:pt x="253" y="71"/>
                    </a:cubicBezTo>
                    <a:cubicBezTo>
                      <a:pt x="248" y="62"/>
                      <a:pt x="255" y="59"/>
                      <a:pt x="258" y="68"/>
                    </a:cubicBezTo>
                    <a:cubicBezTo>
                      <a:pt x="261" y="77"/>
                      <a:pt x="274" y="116"/>
                      <a:pt x="279" y="142"/>
                    </a:cubicBezTo>
                    <a:cubicBezTo>
                      <a:pt x="271" y="144"/>
                      <a:pt x="265" y="151"/>
                      <a:pt x="264" y="159"/>
                    </a:cubicBezTo>
                    <a:cubicBezTo>
                      <a:pt x="232" y="159"/>
                      <a:pt x="232" y="159"/>
                      <a:pt x="232" y="159"/>
                    </a:cubicBezTo>
                    <a:cubicBezTo>
                      <a:pt x="232" y="253"/>
                      <a:pt x="232" y="253"/>
                      <a:pt x="232" y="253"/>
                    </a:cubicBezTo>
                    <a:cubicBezTo>
                      <a:pt x="359" y="253"/>
                      <a:pt x="359" y="253"/>
                      <a:pt x="359" y="253"/>
                    </a:cubicBezTo>
                    <a:cubicBezTo>
                      <a:pt x="359" y="159"/>
                      <a:pt x="359" y="159"/>
                      <a:pt x="359" y="159"/>
                    </a:cubicBezTo>
                    <a:lnTo>
                      <a:pt x="327" y="159"/>
                    </a:lnTo>
                    <a:close/>
                    <a:moveTo>
                      <a:pt x="275" y="159"/>
                    </a:moveTo>
                    <a:cubicBezTo>
                      <a:pt x="277" y="155"/>
                      <a:pt x="280" y="153"/>
                      <a:pt x="284" y="152"/>
                    </a:cubicBezTo>
                    <a:cubicBezTo>
                      <a:pt x="287" y="155"/>
                      <a:pt x="291" y="157"/>
                      <a:pt x="296" y="157"/>
                    </a:cubicBezTo>
                    <a:cubicBezTo>
                      <a:pt x="297" y="157"/>
                      <a:pt x="298" y="157"/>
                      <a:pt x="299" y="157"/>
                    </a:cubicBezTo>
                    <a:cubicBezTo>
                      <a:pt x="302" y="156"/>
                      <a:pt x="305" y="154"/>
                      <a:pt x="308" y="152"/>
                    </a:cubicBezTo>
                    <a:cubicBezTo>
                      <a:pt x="312" y="153"/>
                      <a:pt x="315" y="155"/>
                      <a:pt x="316" y="159"/>
                    </a:cubicBezTo>
                    <a:lnTo>
                      <a:pt x="275" y="159"/>
                    </a:lnTo>
                    <a:close/>
                    <a:moveTo>
                      <a:pt x="275" y="159"/>
                    </a:moveTo>
                    <a:cubicBezTo>
                      <a:pt x="275" y="159"/>
                      <a:pt x="275" y="159"/>
                      <a:pt x="275" y="15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原创设计师QQ：598969553           _26"/>
            <p:cNvSpPr/>
            <p:nvPr/>
          </p:nvSpPr>
          <p:spPr>
            <a:xfrm>
              <a:off x="5791497"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查看新闻</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tx1">
                      <a:lumMod val="75000"/>
                      <a:lumOff val="25000"/>
                    </a:schemeClr>
                  </a:solidFill>
                </a:rPr>
                <a:t>通过平台可以快捷的看到校内的公告或通知，建设无纸化办公更近了一步</a:t>
              </a:r>
              <a:endParaRPr lang="en-US" altLang="zh-CN" sz="1100" dirty="0">
                <a:solidFill>
                  <a:schemeClr val="tx1">
                    <a:lumMod val="75000"/>
                    <a:lumOff val="25000"/>
                  </a:schemeClr>
                </a:solidFill>
              </a:endParaRPr>
            </a:p>
          </p:txBody>
        </p:sp>
      </p:grpSp>
      <p:grpSp>
        <p:nvGrpSpPr>
          <p:cNvPr id="38" name="原创设计师QQ：598969553              _8"/>
          <p:cNvGrpSpPr/>
          <p:nvPr/>
        </p:nvGrpSpPr>
        <p:grpSpPr>
          <a:xfrm>
            <a:off x="8968756" y="2180126"/>
            <a:ext cx="2556151" cy="1870604"/>
            <a:chOff x="7531149" y="2170601"/>
            <a:chExt cx="2556151" cy="1870604"/>
          </a:xfrm>
        </p:grpSpPr>
        <p:grpSp>
          <p:nvGrpSpPr>
            <p:cNvPr id="39" name="Group 128"/>
            <p:cNvGrpSpPr/>
            <p:nvPr/>
          </p:nvGrpSpPr>
          <p:grpSpPr>
            <a:xfrm>
              <a:off x="8460758" y="2170601"/>
              <a:ext cx="696933" cy="987322"/>
              <a:chOff x="6932612" y="3789363"/>
              <a:chExt cx="571500" cy="809625"/>
            </a:xfrm>
            <a:solidFill>
              <a:schemeClr val="accent4"/>
            </a:solidFill>
          </p:grpSpPr>
          <p:sp>
            <p:nvSpPr>
              <p:cNvPr id="41" name="Freeform 5"/>
              <p:cNvSpPr>
                <a:spLocks noEditPoints="1"/>
              </p:cNvSpPr>
              <p:nvPr/>
            </p:nvSpPr>
            <p:spPr bwMode="auto">
              <a:xfrm>
                <a:off x="6932612" y="3948113"/>
                <a:ext cx="430213" cy="609600"/>
              </a:xfrm>
              <a:custGeom>
                <a:avLst/>
                <a:gdLst/>
                <a:ahLst/>
                <a:cxnLst>
                  <a:cxn ang="0">
                    <a:pos x="17" y="167"/>
                  </a:cxn>
                  <a:cxn ang="0">
                    <a:pos x="18" y="167"/>
                  </a:cxn>
                  <a:cxn ang="0">
                    <a:pos x="36" y="150"/>
                  </a:cxn>
                  <a:cxn ang="0">
                    <a:pos x="41" y="85"/>
                  </a:cxn>
                  <a:cxn ang="0">
                    <a:pos x="75" y="61"/>
                  </a:cxn>
                  <a:cxn ang="0">
                    <a:pos x="75" y="155"/>
                  </a:cxn>
                  <a:cxn ang="0">
                    <a:pos x="78" y="168"/>
                  </a:cxn>
                  <a:cxn ang="0">
                    <a:pos x="40" y="327"/>
                  </a:cxn>
                  <a:cxn ang="0">
                    <a:pos x="56" y="353"/>
                  </a:cxn>
                  <a:cxn ang="0">
                    <a:pos x="61" y="353"/>
                  </a:cxn>
                  <a:cxn ang="0">
                    <a:pos x="82" y="337"/>
                  </a:cxn>
                  <a:cxn ang="0">
                    <a:pos x="118" y="186"/>
                  </a:cxn>
                  <a:cxn ang="0">
                    <a:pos x="160" y="205"/>
                  </a:cxn>
                  <a:cxn ang="0">
                    <a:pos x="156" y="262"/>
                  </a:cxn>
                  <a:cxn ang="0">
                    <a:pos x="176" y="284"/>
                  </a:cxn>
                  <a:cxn ang="0">
                    <a:pos x="177" y="284"/>
                  </a:cxn>
                  <a:cxn ang="0">
                    <a:pos x="199" y="264"/>
                  </a:cxn>
                  <a:cxn ang="0">
                    <a:pos x="203" y="194"/>
                  </a:cxn>
                  <a:cxn ang="0">
                    <a:pos x="191" y="173"/>
                  </a:cxn>
                  <a:cxn ang="0">
                    <a:pos x="132" y="145"/>
                  </a:cxn>
                  <a:cxn ang="0">
                    <a:pos x="132" y="83"/>
                  </a:cxn>
                  <a:cxn ang="0">
                    <a:pos x="153" y="107"/>
                  </a:cxn>
                  <a:cxn ang="0">
                    <a:pos x="164" y="113"/>
                  </a:cxn>
                  <a:cxn ang="0">
                    <a:pos x="227" y="121"/>
                  </a:cxn>
                  <a:cxn ang="0">
                    <a:pos x="229" y="121"/>
                  </a:cxn>
                  <a:cxn ang="0">
                    <a:pos x="247" y="105"/>
                  </a:cxn>
                  <a:cxn ang="0">
                    <a:pos x="231" y="85"/>
                  </a:cxn>
                  <a:cxn ang="0">
                    <a:pos x="175" y="79"/>
                  </a:cxn>
                  <a:cxn ang="0">
                    <a:pos x="130" y="25"/>
                  </a:cxn>
                  <a:cxn ang="0">
                    <a:pos x="124" y="16"/>
                  </a:cxn>
                  <a:cxn ang="0">
                    <a:pos x="104" y="0"/>
                  </a:cxn>
                  <a:cxn ang="0">
                    <a:pos x="86" y="9"/>
                  </a:cxn>
                  <a:cxn ang="0">
                    <a:pos x="14" y="61"/>
                  </a:cxn>
                  <a:cxn ang="0">
                    <a:pos x="6" y="74"/>
                  </a:cxn>
                  <a:cxn ang="0">
                    <a:pos x="0" y="148"/>
                  </a:cxn>
                  <a:cxn ang="0">
                    <a:pos x="17" y="167"/>
                  </a:cxn>
                  <a:cxn ang="0">
                    <a:pos x="17" y="167"/>
                  </a:cxn>
                  <a:cxn ang="0">
                    <a:pos x="17" y="167"/>
                  </a:cxn>
                </a:cxnLst>
                <a:rect l="0" t="0" r="r" b="b"/>
                <a:pathLst>
                  <a:path w="248" h="353">
                    <a:moveTo>
                      <a:pt x="17" y="167"/>
                    </a:moveTo>
                    <a:cubicBezTo>
                      <a:pt x="17" y="167"/>
                      <a:pt x="18" y="167"/>
                      <a:pt x="18" y="167"/>
                    </a:cubicBezTo>
                    <a:cubicBezTo>
                      <a:pt x="27" y="167"/>
                      <a:pt x="35" y="160"/>
                      <a:pt x="36" y="150"/>
                    </a:cubicBezTo>
                    <a:cubicBezTo>
                      <a:pt x="41" y="85"/>
                      <a:pt x="41" y="85"/>
                      <a:pt x="41" y="85"/>
                    </a:cubicBezTo>
                    <a:cubicBezTo>
                      <a:pt x="75" y="61"/>
                      <a:pt x="75" y="61"/>
                      <a:pt x="75" y="61"/>
                    </a:cubicBezTo>
                    <a:cubicBezTo>
                      <a:pt x="75" y="155"/>
                      <a:pt x="75" y="155"/>
                      <a:pt x="75" y="155"/>
                    </a:cubicBezTo>
                    <a:cubicBezTo>
                      <a:pt x="75" y="160"/>
                      <a:pt x="76" y="164"/>
                      <a:pt x="78" y="168"/>
                    </a:cubicBezTo>
                    <a:cubicBezTo>
                      <a:pt x="40" y="327"/>
                      <a:pt x="40" y="327"/>
                      <a:pt x="40" y="327"/>
                    </a:cubicBezTo>
                    <a:cubicBezTo>
                      <a:pt x="37" y="338"/>
                      <a:pt x="44" y="350"/>
                      <a:pt x="56" y="353"/>
                    </a:cubicBezTo>
                    <a:cubicBezTo>
                      <a:pt x="58" y="353"/>
                      <a:pt x="59" y="353"/>
                      <a:pt x="61" y="353"/>
                    </a:cubicBezTo>
                    <a:cubicBezTo>
                      <a:pt x="71" y="353"/>
                      <a:pt x="79" y="347"/>
                      <a:pt x="82" y="337"/>
                    </a:cubicBezTo>
                    <a:cubicBezTo>
                      <a:pt x="118" y="186"/>
                      <a:pt x="118" y="186"/>
                      <a:pt x="118" y="186"/>
                    </a:cubicBezTo>
                    <a:cubicBezTo>
                      <a:pt x="160" y="205"/>
                      <a:pt x="160" y="205"/>
                      <a:pt x="160" y="205"/>
                    </a:cubicBezTo>
                    <a:cubicBezTo>
                      <a:pt x="156" y="262"/>
                      <a:pt x="156" y="262"/>
                      <a:pt x="156" y="262"/>
                    </a:cubicBezTo>
                    <a:cubicBezTo>
                      <a:pt x="155" y="273"/>
                      <a:pt x="164" y="284"/>
                      <a:pt x="176" y="284"/>
                    </a:cubicBezTo>
                    <a:cubicBezTo>
                      <a:pt x="176" y="284"/>
                      <a:pt x="177" y="284"/>
                      <a:pt x="177" y="284"/>
                    </a:cubicBezTo>
                    <a:cubicBezTo>
                      <a:pt x="189" y="284"/>
                      <a:pt x="198" y="276"/>
                      <a:pt x="199" y="264"/>
                    </a:cubicBezTo>
                    <a:cubicBezTo>
                      <a:pt x="203" y="194"/>
                      <a:pt x="203" y="194"/>
                      <a:pt x="203" y="194"/>
                    </a:cubicBezTo>
                    <a:cubicBezTo>
                      <a:pt x="204" y="185"/>
                      <a:pt x="199" y="177"/>
                      <a:pt x="191" y="173"/>
                    </a:cubicBezTo>
                    <a:cubicBezTo>
                      <a:pt x="132" y="145"/>
                      <a:pt x="132" y="145"/>
                      <a:pt x="132" y="145"/>
                    </a:cubicBezTo>
                    <a:cubicBezTo>
                      <a:pt x="132" y="83"/>
                      <a:pt x="132" y="83"/>
                      <a:pt x="132" y="83"/>
                    </a:cubicBezTo>
                    <a:cubicBezTo>
                      <a:pt x="153" y="107"/>
                      <a:pt x="153" y="107"/>
                      <a:pt x="153" y="107"/>
                    </a:cubicBezTo>
                    <a:cubicBezTo>
                      <a:pt x="156" y="111"/>
                      <a:pt x="160" y="113"/>
                      <a:pt x="164" y="113"/>
                    </a:cubicBezTo>
                    <a:cubicBezTo>
                      <a:pt x="227" y="121"/>
                      <a:pt x="227" y="121"/>
                      <a:pt x="227" y="121"/>
                    </a:cubicBezTo>
                    <a:cubicBezTo>
                      <a:pt x="228" y="121"/>
                      <a:pt x="228" y="121"/>
                      <a:pt x="229" y="121"/>
                    </a:cubicBezTo>
                    <a:cubicBezTo>
                      <a:pt x="238" y="121"/>
                      <a:pt x="246" y="114"/>
                      <a:pt x="247" y="105"/>
                    </a:cubicBezTo>
                    <a:cubicBezTo>
                      <a:pt x="248" y="95"/>
                      <a:pt x="241" y="86"/>
                      <a:pt x="231" y="85"/>
                    </a:cubicBezTo>
                    <a:cubicBezTo>
                      <a:pt x="175" y="79"/>
                      <a:pt x="175" y="79"/>
                      <a:pt x="175" y="79"/>
                    </a:cubicBezTo>
                    <a:cubicBezTo>
                      <a:pt x="130" y="25"/>
                      <a:pt x="130" y="25"/>
                      <a:pt x="130" y="25"/>
                    </a:cubicBezTo>
                    <a:cubicBezTo>
                      <a:pt x="129" y="21"/>
                      <a:pt x="127" y="18"/>
                      <a:pt x="124" y="16"/>
                    </a:cubicBezTo>
                    <a:cubicBezTo>
                      <a:pt x="122" y="7"/>
                      <a:pt x="113" y="0"/>
                      <a:pt x="104" y="0"/>
                    </a:cubicBezTo>
                    <a:cubicBezTo>
                      <a:pt x="96" y="0"/>
                      <a:pt x="90" y="3"/>
                      <a:pt x="86" y="9"/>
                    </a:cubicBezTo>
                    <a:cubicBezTo>
                      <a:pt x="14" y="61"/>
                      <a:pt x="14" y="61"/>
                      <a:pt x="14" y="61"/>
                    </a:cubicBezTo>
                    <a:cubicBezTo>
                      <a:pt x="9" y="64"/>
                      <a:pt x="7" y="69"/>
                      <a:pt x="6" y="74"/>
                    </a:cubicBezTo>
                    <a:cubicBezTo>
                      <a:pt x="0" y="148"/>
                      <a:pt x="0" y="148"/>
                      <a:pt x="0" y="148"/>
                    </a:cubicBezTo>
                    <a:cubicBezTo>
                      <a:pt x="0" y="157"/>
                      <a:pt x="7" y="166"/>
                      <a:pt x="17" y="167"/>
                    </a:cubicBezTo>
                    <a:close/>
                    <a:moveTo>
                      <a:pt x="17" y="167"/>
                    </a:moveTo>
                    <a:cubicBezTo>
                      <a:pt x="17" y="167"/>
                      <a:pt x="17" y="167"/>
                      <a:pt x="17" y="16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
              <p:cNvSpPr>
                <a:spLocks noEditPoints="1"/>
              </p:cNvSpPr>
              <p:nvPr/>
            </p:nvSpPr>
            <p:spPr bwMode="auto">
              <a:xfrm>
                <a:off x="7067550" y="3789363"/>
                <a:ext cx="152400" cy="152400"/>
              </a:xfrm>
              <a:custGeom>
                <a:avLst/>
                <a:gdLst/>
                <a:ahLst/>
                <a:cxnLst>
                  <a:cxn ang="0">
                    <a:pos x="88" y="44"/>
                  </a:cxn>
                  <a:cxn ang="0">
                    <a:pos x="44" y="88"/>
                  </a:cxn>
                  <a:cxn ang="0">
                    <a:pos x="0" y="44"/>
                  </a:cxn>
                  <a:cxn ang="0">
                    <a:pos x="44" y="0"/>
                  </a:cxn>
                  <a:cxn ang="0">
                    <a:pos x="88" y="44"/>
                  </a:cxn>
                  <a:cxn ang="0">
                    <a:pos x="88" y="44"/>
                  </a:cxn>
                  <a:cxn ang="0">
                    <a:pos x="88" y="44"/>
                  </a:cxn>
                </a:cxnLst>
                <a:rect l="0" t="0" r="r" b="b"/>
                <a:pathLst>
                  <a:path w="88" h="88">
                    <a:moveTo>
                      <a:pt x="88" y="44"/>
                    </a:moveTo>
                    <a:cubicBezTo>
                      <a:pt x="88" y="69"/>
                      <a:pt x="68" y="88"/>
                      <a:pt x="44" y="88"/>
                    </a:cubicBezTo>
                    <a:cubicBezTo>
                      <a:pt x="20" y="88"/>
                      <a:pt x="0" y="69"/>
                      <a:pt x="0" y="44"/>
                    </a:cubicBezTo>
                    <a:cubicBezTo>
                      <a:pt x="0" y="20"/>
                      <a:pt x="20" y="0"/>
                      <a:pt x="44" y="0"/>
                    </a:cubicBezTo>
                    <a:cubicBezTo>
                      <a:pt x="68" y="0"/>
                      <a:pt x="88" y="20"/>
                      <a:pt x="88" y="44"/>
                    </a:cubicBezTo>
                    <a:close/>
                    <a:moveTo>
                      <a:pt x="88" y="44"/>
                    </a:moveTo>
                    <a:cubicBezTo>
                      <a:pt x="88" y="44"/>
                      <a:pt x="88" y="44"/>
                      <a:pt x="88"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7"/>
              <p:cNvSpPr>
                <a:spLocks noEditPoints="1"/>
              </p:cNvSpPr>
              <p:nvPr/>
            </p:nvSpPr>
            <p:spPr bwMode="auto">
              <a:xfrm>
                <a:off x="6932612" y="4203700"/>
                <a:ext cx="571500" cy="395288"/>
              </a:xfrm>
              <a:custGeom>
                <a:avLst/>
                <a:gdLst/>
                <a:ahLst/>
                <a:cxnLst>
                  <a:cxn ang="0">
                    <a:pos x="330" y="0"/>
                  </a:cxn>
                  <a:cxn ang="0">
                    <a:pos x="278" y="16"/>
                  </a:cxn>
                  <a:cxn ang="0">
                    <a:pos x="290" y="29"/>
                  </a:cxn>
                  <a:cxn ang="0">
                    <a:pos x="232" y="74"/>
                  </a:cxn>
                  <a:cxn ang="0">
                    <a:pos x="230" y="80"/>
                  </a:cxn>
                  <a:cxn ang="0">
                    <a:pos x="230" y="144"/>
                  </a:cxn>
                  <a:cxn ang="0">
                    <a:pos x="122" y="144"/>
                  </a:cxn>
                  <a:cxn ang="0">
                    <a:pos x="115" y="151"/>
                  </a:cxn>
                  <a:cxn ang="0">
                    <a:pos x="115" y="215"/>
                  </a:cxn>
                  <a:cxn ang="0">
                    <a:pos x="7" y="215"/>
                  </a:cxn>
                  <a:cxn ang="0">
                    <a:pos x="0" y="222"/>
                  </a:cxn>
                  <a:cxn ang="0">
                    <a:pos x="7" y="229"/>
                  </a:cxn>
                  <a:cxn ang="0">
                    <a:pos x="122" y="229"/>
                  </a:cxn>
                  <a:cxn ang="0">
                    <a:pos x="129" y="222"/>
                  </a:cxn>
                  <a:cxn ang="0">
                    <a:pos x="129" y="158"/>
                  </a:cxn>
                  <a:cxn ang="0">
                    <a:pos x="237" y="158"/>
                  </a:cxn>
                  <a:cxn ang="0">
                    <a:pos x="244" y="151"/>
                  </a:cxn>
                  <a:cxn ang="0">
                    <a:pos x="244" y="83"/>
                  </a:cxn>
                  <a:cxn ang="0">
                    <a:pos x="300" y="39"/>
                  </a:cxn>
                  <a:cxn ang="0">
                    <a:pos x="314" y="52"/>
                  </a:cxn>
                  <a:cxn ang="0">
                    <a:pos x="330" y="0"/>
                  </a:cxn>
                  <a:cxn ang="0">
                    <a:pos x="330" y="0"/>
                  </a:cxn>
                  <a:cxn ang="0">
                    <a:pos x="330" y="0"/>
                  </a:cxn>
                </a:cxnLst>
                <a:rect l="0" t="0" r="r" b="b"/>
                <a:pathLst>
                  <a:path w="330" h="229">
                    <a:moveTo>
                      <a:pt x="330" y="0"/>
                    </a:moveTo>
                    <a:cubicBezTo>
                      <a:pt x="278" y="16"/>
                      <a:pt x="278" y="16"/>
                      <a:pt x="278" y="16"/>
                    </a:cubicBezTo>
                    <a:cubicBezTo>
                      <a:pt x="290" y="29"/>
                      <a:pt x="290" y="29"/>
                      <a:pt x="290" y="29"/>
                    </a:cubicBezTo>
                    <a:cubicBezTo>
                      <a:pt x="232" y="74"/>
                      <a:pt x="232" y="74"/>
                      <a:pt x="232" y="74"/>
                    </a:cubicBezTo>
                    <a:cubicBezTo>
                      <a:pt x="231" y="76"/>
                      <a:pt x="230" y="78"/>
                      <a:pt x="230" y="80"/>
                    </a:cubicBezTo>
                    <a:cubicBezTo>
                      <a:pt x="230" y="144"/>
                      <a:pt x="230" y="144"/>
                      <a:pt x="230" y="144"/>
                    </a:cubicBezTo>
                    <a:cubicBezTo>
                      <a:pt x="122" y="144"/>
                      <a:pt x="122" y="144"/>
                      <a:pt x="122" y="144"/>
                    </a:cubicBezTo>
                    <a:cubicBezTo>
                      <a:pt x="118" y="144"/>
                      <a:pt x="115" y="147"/>
                      <a:pt x="115" y="151"/>
                    </a:cubicBezTo>
                    <a:cubicBezTo>
                      <a:pt x="115" y="215"/>
                      <a:pt x="115" y="215"/>
                      <a:pt x="115" y="215"/>
                    </a:cubicBezTo>
                    <a:cubicBezTo>
                      <a:pt x="7" y="215"/>
                      <a:pt x="7" y="215"/>
                      <a:pt x="7" y="215"/>
                    </a:cubicBezTo>
                    <a:cubicBezTo>
                      <a:pt x="3" y="215"/>
                      <a:pt x="0" y="218"/>
                      <a:pt x="0" y="222"/>
                    </a:cubicBezTo>
                    <a:cubicBezTo>
                      <a:pt x="0" y="226"/>
                      <a:pt x="3" y="229"/>
                      <a:pt x="7" y="229"/>
                    </a:cubicBezTo>
                    <a:cubicBezTo>
                      <a:pt x="122" y="229"/>
                      <a:pt x="122" y="229"/>
                      <a:pt x="122" y="229"/>
                    </a:cubicBezTo>
                    <a:cubicBezTo>
                      <a:pt x="126" y="229"/>
                      <a:pt x="129" y="226"/>
                      <a:pt x="129" y="222"/>
                    </a:cubicBezTo>
                    <a:cubicBezTo>
                      <a:pt x="129" y="158"/>
                      <a:pt x="129" y="158"/>
                      <a:pt x="129" y="158"/>
                    </a:cubicBezTo>
                    <a:cubicBezTo>
                      <a:pt x="237" y="158"/>
                      <a:pt x="237" y="158"/>
                      <a:pt x="237" y="158"/>
                    </a:cubicBezTo>
                    <a:cubicBezTo>
                      <a:pt x="241" y="158"/>
                      <a:pt x="244" y="155"/>
                      <a:pt x="244" y="151"/>
                    </a:cubicBezTo>
                    <a:cubicBezTo>
                      <a:pt x="244" y="83"/>
                      <a:pt x="244" y="83"/>
                      <a:pt x="244" y="83"/>
                    </a:cubicBezTo>
                    <a:cubicBezTo>
                      <a:pt x="300" y="39"/>
                      <a:pt x="300" y="39"/>
                      <a:pt x="300" y="39"/>
                    </a:cubicBezTo>
                    <a:cubicBezTo>
                      <a:pt x="314" y="52"/>
                      <a:pt x="314" y="52"/>
                      <a:pt x="314" y="52"/>
                    </a:cubicBezTo>
                    <a:lnTo>
                      <a:pt x="330" y="0"/>
                    </a:lnTo>
                    <a:close/>
                    <a:moveTo>
                      <a:pt x="330" y="0"/>
                    </a:moveTo>
                    <a:cubicBezTo>
                      <a:pt x="330" y="0"/>
                      <a:pt x="330" y="0"/>
                      <a:pt x="33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0" name="原创设计师QQ：598969553           _26"/>
            <p:cNvSpPr/>
            <p:nvPr/>
          </p:nvSpPr>
          <p:spPr>
            <a:xfrm>
              <a:off x="7531149" y="3288691"/>
              <a:ext cx="2556151" cy="75251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查看限制</a:t>
              </a:r>
            </a:p>
            <a:p>
              <a:pPr algn="ctr">
                <a:lnSpc>
                  <a:spcPct val="130000"/>
                </a:lnSpc>
              </a:pPr>
              <a:r>
                <a:rPr lang="zh-CN" altLang="en-US" sz="1100" dirty="0" smtClean="0">
                  <a:solidFill>
                    <a:schemeClr val="tx1">
                      <a:lumMod val="75000"/>
                      <a:lumOff val="25000"/>
                    </a:schemeClr>
                  </a:solidFill>
                </a:rPr>
                <a:t>支持指定人员或者指定部门查阅通知或公告，加强了保密性。</a:t>
              </a:r>
              <a:endParaRPr lang="en-US" altLang="zh-CN" sz="1100" dirty="0">
                <a:solidFill>
                  <a:schemeClr val="tx1">
                    <a:lumMod val="75000"/>
                    <a:lumOff val="25000"/>
                  </a:schemeClr>
                </a:solidFill>
              </a:endParaRPr>
            </a:p>
          </p:txBody>
        </p:sp>
      </p:grpSp>
      <p:sp>
        <p:nvSpPr>
          <p:cNvPr id="44" name="原创设计师QQ：598969553              _9"/>
          <p:cNvSpPr/>
          <p:nvPr/>
        </p:nvSpPr>
        <p:spPr>
          <a:xfrm>
            <a:off x="2665120" y="5114305"/>
            <a:ext cx="8292281" cy="510845"/>
          </a:xfrm>
          <a:prstGeom prst="rect">
            <a:avLst/>
          </a:prstGeom>
        </p:spPr>
        <p:txBody>
          <a:bodyPr wrap="square">
            <a:spAutoFit/>
          </a:bodyPr>
          <a:lstStyle/>
          <a:p>
            <a:pPr>
              <a:lnSpc>
                <a:spcPct val="130000"/>
              </a:lnSpc>
            </a:pPr>
            <a:r>
              <a:rPr lang="zh-CN" altLang="en-US" sz="1100" dirty="0" smtClean="0">
                <a:solidFill>
                  <a:schemeClr val="tx1">
                    <a:lumMod val="75000"/>
                    <a:lumOff val="25000"/>
                  </a:schemeClr>
                </a:solidFill>
              </a:rPr>
              <a:t>网络新闻是突破传统的新闻传播概念，在视、听、感方面给受众全新的体验。它将无序化的新闻进行有序的整合，并且大大压缩了信息的厚度，让人们在最短的时间内获得最有效的新闻信息。</a:t>
            </a:r>
            <a:endParaRPr lang="en-US" altLang="zh-CN" sz="1100" dirty="0">
              <a:solidFill>
                <a:schemeClr val="tx1">
                  <a:lumMod val="75000"/>
                  <a:lumOff val="25000"/>
                </a:schemeClr>
              </a:solidFill>
            </a:endParaRPr>
          </a:p>
        </p:txBody>
      </p:sp>
      <p:pic>
        <p:nvPicPr>
          <p:cNvPr id="4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424551099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1316</TotalTime>
  <Words>304</Words>
  <Application>Microsoft Office PowerPoint</Application>
  <PresentationFormat>自定义</PresentationFormat>
  <Paragraphs>40</Paragraphs>
  <Slides>4</Slides>
  <Notes>4</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Office 主题​​</vt:lpstr>
      <vt:lpstr>幻灯片 1</vt:lpstr>
      <vt:lpstr>幻灯片 2</vt:lpstr>
      <vt:lpstr>幻灯片 3</vt:lpstr>
      <vt:lpstr>幻灯片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Administrator</cp:lastModifiedBy>
  <cp:revision>137</cp:revision>
  <dcterms:created xsi:type="dcterms:W3CDTF">2016-10-31T09:21:16Z</dcterms:created>
  <dcterms:modified xsi:type="dcterms:W3CDTF">2018-11-06T01:11:38Z</dcterms:modified>
</cp:coreProperties>
</file>