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03" r:id="rId2"/>
    <p:sldId id="305" r:id="rId3"/>
    <p:sldId id="315" r:id="rId4"/>
    <p:sldId id="298" r:id="rId5"/>
    <p:sldId id="316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4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6863"/>
    <a:srgbClr val="FBF4DC"/>
    <a:srgbClr val="64A81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-990" y="-168"/>
      </p:cViewPr>
      <p:guideLst>
        <p:guide orient="horz" pos="2160"/>
        <p:guide pos="3840"/>
        <p:guide pos="247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F729E6-9905-4A9C-9203-F014B6BA3A52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F744CB-2226-4812-9310-E9B996422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010179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299691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9017080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4678919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4515269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351650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091069738"/>
      </p:ext>
    </p:extLst>
  </p:cSld>
  <p:clrMapOvr>
    <a:masterClrMapping/>
  </p:clrMapOvr>
  <p:transition spd="slow" advClick="0" advTm="4000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451628507"/>
      </p:ext>
    </p:extLst>
  </p:cSld>
  <p:clrMapOvr>
    <a:masterClrMapping/>
  </p:clrMapOvr>
  <p:transition spd="slow" advClick="0" advTm="4000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099746647"/>
      </p:ext>
    </p:extLst>
  </p:cSld>
  <p:clrMapOvr>
    <a:masterClrMapping/>
  </p:clrMapOvr>
  <p:transition spd="slow" advClick="0" advTm="400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482063846"/>
      </p:ext>
    </p:extLst>
  </p:cSld>
  <p:clrMapOvr>
    <a:masterClrMapping/>
  </p:clrMapOvr>
  <p:transition spd="slow" advClick="0" advTm="400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224685403"/>
      </p:ext>
    </p:extLst>
  </p:cSld>
  <p:clrMapOvr>
    <a:masterClrMapping/>
  </p:clrMapOvr>
  <p:transition spd="slow" advClick="0" advTm="400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744129007"/>
      </p:ext>
    </p:extLst>
  </p:cSld>
  <p:clrMapOvr>
    <a:masterClrMapping/>
  </p:clrMapOvr>
  <p:transition spd="slow" advClick="0" advTm="400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416008653"/>
      </p:ext>
    </p:extLst>
  </p:cSld>
  <p:clrMapOvr>
    <a:masterClrMapping/>
  </p:clrMapOvr>
  <p:transition spd="slow" advClick="0" advTm="4000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977818114"/>
      </p:ext>
    </p:extLst>
  </p:cSld>
  <p:clrMapOvr>
    <a:masterClrMapping/>
  </p:clrMapOvr>
  <p:transition spd="slow" advClick="0" advTm="4000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文本占位符 7"/>
          <p:cNvSpPr>
            <a:spLocks noGrp="1"/>
          </p:cNvSpPr>
          <p:nvPr>
            <p:ph type="body" sz="quarter" idx="13"/>
          </p:nvPr>
        </p:nvSpPr>
        <p:spPr>
          <a:xfrm>
            <a:off x="811579" y="337344"/>
            <a:ext cx="7886700" cy="431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4"/>
          </p:nvPr>
        </p:nvSpPr>
        <p:spPr>
          <a:xfrm>
            <a:off x="811579" y="616744"/>
            <a:ext cx="7886700" cy="304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7" name="自由: 形状 32"/>
          <p:cNvSpPr/>
          <p:nvPr userDrawn="1"/>
        </p:nvSpPr>
        <p:spPr>
          <a:xfrm rot="16200000">
            <a:off x="98246" y="239098"/>
            <a:ext cx="558527" cy="755019"/>
          </a:xfrm>
          <a:custGeom>
            <a:avLst/>
            <a:gdLst>
              <a:gd name="connsiteX0" fmla="*/ 558527 w 558527"/>
              <a:gd name="connsiteY0" fmla="*/ 0 h 755019"/>
              <a:gd name="connsiteX1" fmla="*/ 558527 w 558527"/>
              <a:gd name="connsiteY1" fmla="*/ 525460 h 755019"/>
              <a:gd name="connsiteX2" fmla="*/ 279263 w 558527"/>
              <a:gd name="connsiteY2" fmla="*/ 755019 h 755019"/>
              <a:gd name="connsiteX3" fmla="*/ 0 w 558527"/>
              <a:gd name="connsiteY3" fmla="*/ 525460 h 755019"/>
              <a:gd name="connsiteX4" fmla="*/ 0 w 558527"/>
              <a:gd name="connsiteY4" fmla="*/ 0 h 755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8527" h="755019">
                <a:moveTo>
                  <a:pt x="558527" y="0"/>
                </a:moveTo>
                <a:lnTo>
                  <a:pt x="558527" y="525460"/>
                </a:lnTo>
                <a:lnTo>
                  <a:pt x="279263" y="755019"/>
                </a:lnTo>
                <a:lnTo>
                  <a:pt x="0" y="5254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 sz="3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自由: 形状 31"/>
          <p:cNvSpPr/>
          <p:nvPr userDrawn="1"/>
        </p:nvSpPr>
        <p:spPr>
          <a:xfrm rot="16200000">
            <a:off x="4766" y="332578"/>
            <a:ext cx="558527" cy="568058"/>
          </a:xfrm>
          <a:custGeom>
            <a:avLst/>
            <a:gdLst>
              <a:gd name="connsiteX0" fmla="*/ 558527 w 558527"/>
              <a:gd name="connsiteY0" fmla="*/ 0 h 568058"/>
              <a:gd name="connsiteX1" fmla="*/ 558527 w 558527"/>
              <a:gd name="connsiteY1" fmla="*/ 338499 h 568058"/>
              <a:gd name="connsiteX2" fmla="*/ 279263 w 558527"/>
              <a:gd name="connsiteY2" fmla="*/ 568058 h 568058"/>
              <a:gd name="connsiteX3" fmla="*/ 0 w 558527"/>
              <a:gd name="connsiteY3" fmla="*/ 338499 h 568058"/>
              <a:gd name="connsiteX4" fmla="*/ 0 w 558527"/>
              <a:gd name="connsiteY4" fmla="*/ 0 h 56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8527" h="568058">
                <a:moveTo>
                  <a:pt x="558527" y="0"/>
                </a:moveTo>
                <a:lnTo>
                  <a:pt x="558527" y="338499"/>
                </a:lnTo>
                <a:lnTo>
                  <a:pt x="279263" y="568058"/>
                </a:lnTo>
                <a:lnTo>
                  <a:pt x="0" y="3384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11270629" y="428110"/>
            <a:ext cx="4680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fld id="{EFCBF77D-F46E-4259-B383-244069B4E4DB}" type="slidenum">
              <a:rPr lang="zh-CN" altLang="en-US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pPr algn="ctr"/>
              <a:t>‹#›</a:t>
            </a:fld>
            <a:endParaRPr lang="zh-CN" altLang="en-US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18023742"/>
      </p:ext>
    </p:extLst>
  </p:cSld>
  <p:clrMapOvr>
    <a:masterClrMapping/>
  </p:clrMapOvr>
  <p:transition spd="slow" advClick="0" advTm="400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26979845"/>
      </p:ext>
    </p:extLst>
  </p:cSld>
  <p:clrMapOvr>
    <a:masterClrMapping/>
  </p:clrMapOvr>
  <p:transition spd="slow" advClick="0" advTm="400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639141849"/>
      </p:ext>
    </p:extLst>
  </p:cSld>
  <p:clrMapOvr>
    <a:masterClrMapping/>
  </p:clrMapOvr>
  <p:transition spd="slow" advClick="0" advTm="4000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4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899240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4000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原创设计师QQ598969553                 _2"/>
          <p:cNvSpPr>
            <a:spLocks/>
          </p:cNvSpPr>
          <p:nvPr/>
        </p:nvSpPr>
        <p:spPr bwMode="auto">
          <a:xfrm rot="16200000">
            <a:off x="3099855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2" name="原创设计师QQ598969553                 _4"/>
          <p:cNvSpPr>
            <a:spLocks/>
          </p:cNvSpPr>
          <p:nvPr/>
        </p:nvSpPr>
        <p:spPr bwMode="auto">
          <a:xfrm rot="16200000">
            <a:off x="4567357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4" name="原创设计师QQ598969553                 _6"/>
          <p:cNvSpPr>
            <a:spLocks/>
          </p:cNvSpPr>
          <p:nvPr/>
        </p:nvSpPr>
        <p:spPr bwMode="auto">
          <a:xfrm rot="16200000">
            <a:off x="6034859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6" name="原创设计师QQ598969553                 _8"/>
          <p:cNvSpPr>
            <a:spLocks/>
          </p:cNvSpPr>
          <p:nvPr/>
        </p:nvSpPr>
        <p:spPr bwMode="auto">
          <a:xfrm rot="16200000">
            <a:off x="7502361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8" name="原创设计师QQ598969553                 _10"/>
          <p:cNvSpPr txBox="1"/>
          <p:nvPr/>
        </p:nvSpPr>
        <p:spPr>
          <a:xfrm>
            <a:off x="3592157" y="1563272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原创设计师QQ598969553                 _11"/>
          <p:cNvSpPr txBox="1"/>
          <p:nvPr/>
        </p:nvSpPr>
        <p:spPr>
          <a:xfrm>
            <a:off x="5056716" y="1535003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" name="原创设计师QQ598969553                 _12"/>
          <p:cNvSpPr txBox="1"/>
          <p:nvPr/>
        </p:nvSpPr>
        <p:spPr>
          <a:xfrm>
            <a:off x="6524219" y="1549865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1" name="原创设计师QQ598969553                 _13"/>
          <p:cNvSpPr txBox="1"/>
          <p:nvPr/>
        </p:nvSpPr>
        <p:spPr>
          <a:xfrm>
            <a:off x="8012559" y="1570901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8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" name="原创设计师QQ598969553                 _14"/>
          <p:cNvSpPr/>
          <p:nvPr/>
        </p:nvSpPr>
        <p:spPr>
          <a:xfrm>
            <a:off x="3950236" y="3203588"/>
            <a:ext cx="50113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AIC</a:t>
            </a:r>
            <a:r>
              <a:rPr lang="zh-CN" altLang="en-US" sz="3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系统（</a:t>
            </a:r>
            <a:r>
              <a:rPr lang="zh-CN" altLang="en-US" sz="3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阳光平台模块）</a:t>
            </a:r>
            <a:endParaRPr lang="zh-CN" altLang="en-US" sz="3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原创设计师QQ598969553                 _16"/>
          <p:cNvSpPr txBox="1"/>
          <p:nvPr/>
        </p:nvSpPr>
        <p:spPr>
          <a:xfrm>
            <a:off x="2535808" y="4231365"/>
            <a:ext cx="7118797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Along with the advance of network and communication technology, the information construction becomes more and more important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7" name="矩形: 圆角 36"/>
          <p:cNvSpPr/>
          <p:nvPr/>
        </p:nvSpPr>
        <p:spPr>
          <a:xfrm>
            <a:off x="4558283" y="5183913"/>
            <a:ext cx="3073845" cy="616609"/>
          </a:xfrm>
          <a:prstGeom prst="roundRect">
            <a:avLst>
              <a:gd name="adj" fmla="val 42964"/>
            </a:avLst>
          </a:prstGeom>
          <a:solidFill>
            <a:srgbClr val="FBF4DC"/>
          </a:solidFill>
          <a:ln w="19050">
            <a:noFill/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  <a:ea typeface="华文细黑" panose="02010600040101010101" pitchFamily="2" charset="-122"/>
            </a:endParaRPr>
          </a:p>
        </p:txBody>
      </p:sp>
      <p:sp>
        <p:nvSpPr>
          <p:cNvPr id="33" name="原创设计师QQ598969553                 _15"/>
          <p:cNvSpPr/>
          <p:nvPr/>
        </p:nvSpPr>
        <p:spPr>
          <a:xfrm>
            <a:off x="5084862" y="5314422"/>
            <a:ext cx="2154137" cy="3365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培训讲师：朱柯辉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580481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600"/>
                            </p:stCondLst>
                            <p:childTnLst>
                              <p:par>
                                <p:cTn id="5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100"/>
                            </p:stCondLst>
                            <p:childTnLst>
                              <p:par>
                                <p:cTn id="5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/>
      <p:bldP spid="29" grpId="0"/>
      <p:bldP spid="30" grpId="0"/>
      <p:bldP spid="31" grpId="0"/>
      <p:bldP spid="32" grpId="0"/>
      <p:bldP spid="34" grpId="0"/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1"/>
          <p:cNvGrpSpPr/>
          <p:nvPr/>
        </p:nvGrpSpPr>
        <p:grpSpPr>
          <a:xfrm>
            <a:off x="1" y="984250"/>
            <a:ext cx="9563099" cy="4889500"/>
            <a:chOff x="1" y="984250"/>
            <a:chExt cx="9563099" cy="4889500"/>
          </a:xfrm>
        </p:grpSpPr>
        <p:sp>
          <p:nvSpPr>
            <p:cNvPr id="8" name="图文框 7"/>
            <p:cNvSpPr/>
            <p:nvPr/>
          </p:nvSpPr>
          <p:spPr>
            <a:xfrm>
              <a:off x="2628900" y="984250"/>
              <a:ext cx="6934200" cy="4889500"/>
            </a:xfrm>
            <a:prstGeom prst="frame">
              <a:avLst>
                <a:gd name="adj1" fmla="val 157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" y="2088775"/>
              <a:ext cx="3179134" cy="3174341"/>
            </a:xfrm>
            <a:prstGeom prst="rect">
              <a:avLst/>
            </a:prstGeom>
            <a:solidFill>
              <a:srgbClr val="FBF4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5" name="原创设计师QQ598969553           _6"/>
          <p:cNvSpPr/>
          <p:nvPr/>
        </p:nvSpPr>
        <p:spPr>
          <a:xfrm flipH="1">
            <a:off x="3801319" y="2312827"/>
            <a:ext cx="17427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阳光平台</a:t>
            </a:r>
            <a:endParaRPr lang="en-US" altLang="zh-CN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000" dirty="0" smtClean="0">
                <a:solidFill>
                  <a:schemeClr val="accent1"/>
                </a:solidFill>
              </a:rPr>
              <a:t>Sun platform</a:t>
            </a:r>
            <a:endParaRPr lang="zh-CN" altLang="en-US" sz="2000" dirty="0">
              <a:solidFill>
                <a:schemeClr val="accent1"/>
              </a:solidFill>
            </a:endParaRPr>
          </a:p>
        </p:txBody>
      </p:sp>
      <p:sp>
        <p:nvSpPr>
          <p:cNvPr id="6" name="原创设计师QQ598969553           _7"/>
          <p:cNvSpPr/>
          <p:nvPr/>
        </p:nvSpPr>
        <p:spPr>
          <a:xfrm flipH="1">
            <a:off x="3777691" y="3236876"/>
            <a:ext cx="3783503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阳光平台实现学生或老师不用登陆系统直接填写需要咨询、投诉等内容。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pic>
        <p:nvPicPr>
          <p:cNvPr id="10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561675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原创设计师QQ：598969553              _2"/>
          <p:cNvSpPr>
            <a:spLocks noChangeShapeType="1"/>
          </p:cNvSpPr>
          <p:nvPr/>
        </p:nvSpPr>
        <p:spPr bwMode="auto">
          <a:xfrm flipV="1">
            <a:off x="10190218" y="3271590"/>
            <a:ext cx="0" cy="1145777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26" name="原创设计师QQ：598969553              _14"/>
          <p:cNvSpPr>
            <a:spLocks/>
          </p:cNvSpPr>
          <p:nvPr/>
        </p:nvSpPr>
        <p:spPr bwMode="auto">
          <a:xfrm>
            <a:off x="9214935" y="2852046"/>
            <a:ext cx="2015557" cy="689997"/>
          </a:xfrm>
          <a:custGeom>
            <a:avLst/>
            <a:gdLst>
              <a:gd name="T0" fmla="*/ 490 w 591"/>
              <a:gd name="T1" fmla="*/ 0 h 202"/>
              <a:gd name="T2" fmla="*/ 101 w 591"/>
              <a:gd name="T3" fmla="*/ 0 h 202"/>
              <a:gd name="T4" fmla="*/ 0 w 591"/>
              <a:gd name="T5" fmla="*/ 101 h 202"/>
              <a:gd name="T6" fmla="*/ 101 w 591"/>
              <a:gd name="T7" fmla="*/ 202 h 202"/>
              <a:gd name="T8" fmla="*/ 490 w 591"/>
              <a:gd name="T9" fmla="*/ 202 h 202"/>
              <a:gd name="T10" fmla="*/ 591 w 591"/>
              <a:gd name="T11" fmla="*/ 101 h 202"/>
              <a:gd name="T12" fmla="*/ 490 w 591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1" h="202">
                <a:moveTo>
                  <a:pt x="490" y="0"/>
                </a:moveTo>
                <a:cubicBezTo>
                  <a:pt x="101" y="0"/>
                  <a:pt x="101" y="0"/>
                  <a:pt x="101" y="0"/>
                </a:cubicBezTo>
                <a:cubicBezTo>
                  <a:pt x="46" y="0"/>
                  <a:pt x="0" y="46"/>
                  <a:pt x="0" y="101"/>
                </a:cubicBezTo>
                <a:cubicBezTo>
                  <a:pt x="0" y="157"/>
                  <a:pt x="46" y="202"/>
                  <a:pt x="101" y="202"/>
                </a:cubicBezTo>
                <a:cubicBezTo>
                  <a:pt x="490" y="202"/>
                  <a:pt x="490" y="202"/>
                  <a:pt x="490" y="202"/>
                </a:cubicBezTo>
                <a:cubicBezTo>
                  <a:pt x="546" y="202"/>
                  <a:pt x="591" y="157"/>
                  <a:pt x="591" y="101"/>
                </a:cubicBezTo>
                <a:cubicBezTo>
                  <a:pt x="591" y="46"/>
                  <a:pt x="546" y="0"/>
                  <a:pt x="49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>
          <a:xfrm>
            <a:off x="821104" y="337344"/>
            <a:ext cx="7886700" cy="431800"/>
          </a:xfrm>
        </p:spPr>
        <p:txBody>
          <a:bodyPr/>
          <a:lstStyle/>
          <a:p>
            <a:r>
              <a:rPr lang="zh-CN" altLang="en-US" dirty="0" smtClean="0"/>
              <a:t>阳光平台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 smtClean="0"/>
              <a:t>Sun platform</a:t>
            </a:r>
          </a:p>
        </p:txBody>
      </p:sp>
      <p:grpSp>
        <p:nvGrpSpPr>
          <p:cNvPr id="6" name="组合 40"/>
          <p:cNvGrpSpPr/>
          <p:nvPr/>
        </p:nvGrpSpPr>
        <p:grpSpPr>
          <a:xfrm>
            <a:off x="802422" y="1841468"/>
            <a:ext cx="7058498" cy="2820419"/>
            <a:chOff x="326172" y="1974818"/>
            <a:chExt cx="7058498" cy="2820419"/>
          </a:xfrm>
        </p:grpSpPr>
        <p:sp>
          <p:nvSpPr>
            <p:cNvPr id="4" name="原创设计师QQ：598969553              _2"/>
            <p:cNvSpPr>
              <a:spLocks noChangeShapeType="1"/>
            </p:cNvSpPr>
            <p:nvPr/>
          </p:nvSpPr>
          <p:spPr bwMode="auto">
            <a:xfrm flipV="1">
              <a:off x="2046343" y="2300040"/>
              <a:ext cx="0" cy="1145777"/>
            </a:xfrm>
            <a:prstGeom prst="line">
              <a:avLst/>
            </a:prstGeom>
            <a:noFill/>
            <a:ln w="6350" cap="flat">
              <a:solidFill>
                <a:schemeClr val="bg1">
                  <a:lumMod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" name="原创设计师QQ：598969553              _3"/>
            <p:cNvSpPr>
              <a:spLocks noChangeShapeType="1"/>
            </p:cNvSpPr>
            <p:nvPr/>
          </p:nvSpPr>
          <p:spPr bwMode="auto">
            <a:xfrm flipV="1">
              <a:off x="5923334" y="3102918"/>
              <a:ext cx="0" cy="1143531"/>
            </a:xfrm>
            <a:prstGeom prst="line">
              <a:avLst/>
            </a:prstGeom>
            <a:noFill/>
            <a:ln w="6350" cap="flat">
              <a:solidFill>
                <a:schemeClr val="bg1">
                  <a:lumMod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" name="原创设计师QQ：598969553              _7"/>
            <p:cNvSpPr>
              <a:spLocks noChangeArrowheads="1"/>
            </p:cNvSpPr>
            <p:nvPr/>
          </p:nvSpPr>
          <p:spPr bwMode="auto">
            <a:xfrm>
              <a:off x="1718980" y="1974818"/>
              <a:ext cx="671533" cy="6717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" name="原创设计师QQ：598969553              _12"/>
            <p:cNvSpPr>
              <a:spLocks noChangeArrowheads="1"/>
            </p:cNvSpPr>
            <p:nvPr/>
          </p:nvSpPr>
          <p:spPr bwMode="auto">
            <a:xfrm>
              <a:off x="5636317" y="4119004"/>
              <a:ext cx="669287" cy="67623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6" name="原创设计师QQ：598969553              _14"/>
            <p:cNvSpPr>
              <a:spLocks/>
            </p:cNvSpPr>
            <p:nvPr/>
          </p:nvSpPr>
          <p:spPr bwMode="auto">
            <a:xfrm>
              <a:off x="1042485" y="3109221"/>
              <a:ext cx="2015557" cy="689997"/>
            </a:xfrm>
            <a:custGeom>
              <a:avLst/>
              <a:gdLst>
                <a:gd name="T0" fmla="*/ 490 w 591"/>
                <a:gd name="T1" fmla="*/ 0 h 202"/>
                <a:gd name="T2" fmla="*/ 101 w 591"/>
                <a:gd name="T3" fmla="*/ 0 h 202"/>
                <a:gd name="T4" fmla="*/ 0 w 591"/>
                <a:gd name="T5" fmla="*/ 101 h 202"/>
                <a:gd name="T6" fmla="*/ 101 w 591"/>
                <a:gd name="T7" fmla="*/ 202 h 202"/>
                <a:gd name="T8" fmla="*/ 490 w 591"/>
                <a:gd name="T9" fmla="*/ 202 h 202"/>
                <a:gd name="T10" fmla="*/ 591 w 591"/>
                <a:gd name="T11" fmla="*/ 101 h 202"/>
                <a:gd name="T12" fmla="*/ 490 w 591"/>
                <a:gd name="T1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1" h="202">
                  <a:moveTo>
                    <a:pt x="490" y="0"/>
                  </a:moveTo>
                  <a:cubicBezTo>
                    <a:pt x="101" y="0"/>
                    <a:pt x="101" y="0"/>
                    <a:pt x="101" y="0"/>
                  </a:cubicBezTo>
                  <a:cubicBezTo>
                    <a:pt x="46" y="0"/>
                    <a:pt x="0" y="46"/>
                    <a:pt x="0" y="101"/>
                  </a:cubicBezTo>
                  <a:cubicBezTo>
                    <a:pt x="0" y="157"/>
                    <a:pt x="46" y="202"/>
                    <a:pt x="101" y="202"/>
                  </a:cubicBezTo>
                  <a:cubicBezTo>
                    <a:pt x="490" y="202"/>
                    <a:pt x="490" y="202"/>
                    <a:pt x="490" y="202"/>
                  </a:cubicBezTo>
                  <a:cubicBezTo>
                    <a:pt x="546" y="202"/>
                    <a:pt x="591" y="157"/>
                    <a:pt x="591" y="101"/>
                  </a:cubicBezTo>
                  <a:cubicBezTo>
                    <a:pt x="591" y="46"/>
                    <a:pt x="546" y="0"/>
                    <a:pt x="4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7" name="原创设计师QQ：598969553              _15"/>
            <p:cNvSpPr>
              <a:spLocks/>
            </p:cNvSpPr>
            <p:nvPr/>
          </p:nvSpPr>
          <p:spPr bwMode="auto">
            <a:xfrm>
              <a:off x="5240741" y="2947296"/>
              <a:ext cx="1479486" cy="689997"/>
            </a:xfrm>
            <a:custGeom>
              <a:avLst/>
              <a:gdLst>
                <a:gd name="T0" fmla="*/ 334 w 434"/>
                <a:gd name="T1" fmla="*/ 0 h 202"/>
                <a:gd name="T2" fmla="*/ 0 w 434"/>
                <a:gd name="T3" fmla="*/ 0 h 202"/>
                <a:gd name="T4" fmla="*/ 60 w 434"/>
                <a:gd name="T5" fmla="*/ 101 h 202"/>
                <a:gd name="T6" fmla="*/ 0 w 434"/>
                <a:gd name="T7" fmla="*/ 202 h 202"/>
                <a:gd name="T8" fmla="*/ 334 w 434"/>
                <a:gd name="T9" fmla="*/ 202 h 202"/>
                <a:gd name="T10" fmla="*/ 434 w 434"/>
                <a:gd name="T11" fmla="*/ 101 h 202"/>
                <a:gd name="T12" fmla="*/ 334 w 434"/>
                <a:gd name="T1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4" h="202">
                  <a:moveTo>
                    <a:pt x="33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6" y="20"/>
                    <a:pt x="60" y="58"/>
                    <a:pt x="60" y="101"/>
                  </a:cubicBezTo>
                  <a:cubicBezTo>
                    <a:pt x="60" y="145"/>
                    <a:pt x="36" y="183"/>
                    <a:pt x="0" y="202"/>
                  </a:cubicBezTo>
                  <a:cubicBezTo>
                    <a:pt x="334" y="202"/>
                    <a:pt x="334" y="202"/>
                    <a:pt x="334" y="202"/>
                  </a:cubicBezTo>
                  <a:cubicBezTo>
                    <a:pt x="389" y="202"/>
                    <a:pt x="434" y="157"/>
                    <a:pt x="434" y="101"/>
                  </a:cubicBezTo>
                  <a:cubicBezTo>
                    <a:pt x="434" y="46"/>
                    <a:pt x="389" y="0"/>
                    <a:pt x="3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2" name="原创设计师QQ：598969553              _20"/>
            <p:cNvSpPr>
              <a:spLocks noEditPoints="1"/>
            </p:cNvSpPr>
            <p:nvPr/>
          </p:nvSpPr>
          <p:spPr bwMode="auto">
            <a:xfrm>
              <a:off x="1920571" y="2122592"/>
              <a:ext cx="251544" cy="338090"/>
            </a:xfrm>
            <a:custGeom>
              <a:avLst/>
              <a:gdLst>
                <a:gd name="T0" fmla="*/ 96 w 145"/>
                <a:gd name="T1" fmla="*/ 71 h 195"/>
                <a:gd name="T2" fmla="*/ 72 w 145"/>
                <a:gd name="T3" fmla="*/ 81 h 195"/>
                <a:gd name="T4" fmla="*/ 60 w 145"/>
                <a:gd name="T5" fmla="*/ 79 h 195"/>
                <a:gd name="T6" fmla="*/ 49 w 145"/>
                <a:gd name="T7" fmla="*/ 71 h 195"/>
                <a:gd name="T8" fmla="*/ 43 w 145"/>
                <a:gd name="T9" fmla="*/ 71 h 195"/>
                <a:gd name="T10" fmla="*/ 43 w 145"/>
                <a:gd name="T11" fmla="*/ 78 h 195"/>
                <a:gd name="T12" fmla="*/ 56 w 145"/>
                <a:gd name="T13" fmla="*/ 87 h 195"/>
                <a:gd name="T14" fmla="*/ 72 w 145"/>
                <a:gd name="T15" fmla="*/ 90 h 195"/>
                <a:gd name="T16" fmla="*/ 102 w 145"/>
                <a:gd name="T17" fmla="*/ 78 h 195"/>
                <a:gd name="T18" fmla="*/ 102 w 145"/>
                <a:gd name="T19" fmla="*/ 71 h 195"/>
                <a:gd name="T20" fmla="*/ 96 w 145"/>
                <a:gd name="T21" fmla="*/ 71 h 195"/>
                <a:gd name="T22" fmla="*/ 106 w 145"/>
                <a:gd name="T23" fmla="*/ 170 h 195"/>
                <a:gd name="T24" fmla="*/ 106 w 145"/>
                <a:gd name="T25" fmla="*/ 170 h 195"/>
                <a:gd name="T26" fmla="*/ 39 w 145"/>
                <a:gd name="T27" fmla="*/ 170 h 195"/>
                <a:gd name="T28" fmla="*/ 34 w 145"/>
                <a:gd name="T29" fmla="*/ 174 h 195"/>
                <a:gd name="T30" fmla="*/ 39 w 145"/>
                <a:gd name="T31" fmla="*/ 179 h 195"/>
                <a:gd name="T32" fmla="*/ 106 w 145"/>
                <a:gd name="T33" fmla="*/ 179 h 195"/>
                <a:gd name="T34" fmla="*/ 111 w 145"/>
                <a:gd name="T35" fmla="*/ 174 h 195"/>
                <a:gd name="T36" fmla="*/ 106 w 145"/>
                <a:gd name="T37" fmla="*/ 170 h 195"/>
                <a:gd name="T38" fmla="*/ 145 w 145"/>
                <a:gd name="T39" fmla="*/ 75 h 195"/>
                <a:gd name="T40" fmla="*/ 145 w 145"/>
                <a:gd name="T41" fmla="*/ 75 h 195"/>
                <a:gd name="T42" fmla="*/ 124 w 145"/>
                <a:gd name="T43" fmla="*/ 22 h 195"/>
                <a:gd name="T44" fmla="*/ 72 w 145"/>
                <a:gd name="T45" fmla="*/ 0 h 195"/>
                <a:gd name="T46" fmla="*/ 21 w 145"/>
                <a:gd name="T47" fmla="*/ 22 h 195"/>
                <a:gd name="T48" fmla="*/ 0 w 145"/>
                <a:gd name="T49" fmla="*/ 75 h 195"/>
                <a:gd name="T50" fmla="*/ 9 w 145"/>
                <a:gd name="T51" fmla="*/ 112 h 195"/>
                <a:gd name="T52" fmla="*/ 9 w 145"/>
                <a:gd name="T53" fmla="*/ 112 h 195"/>
                <a:gd name="T54" fmla="*/ 31 w 145"/>
                <a:gd name="T55" fmla="*/ 137 h 195"/>
                <a:gd name="T56" fmla="*/ 31 w 145"/>
                <a:gd name="T57" fmla="*/ 158 h 195"/>
                <a:gd name="T58" fmla="*/ 39 w 145"/>
                <a:gd name="T59" fmla="*/ 166 h 195"/>
                <a:gd name="T60" fmla="*/ 106 w 145"/>
                <a:gd name="T61" fmla="*/ 166 h 195"/>
                <a:gd name="T62" fmla="*/ 114 w 145"/>
                <a:gd name="T63" fmla="*/ 158 h 195"/>
                <a:gd name="T64" fmla="*/ 114 w 145"/>
                <a:gd name="T65" fmla="*/ 137 h 195"/>
                <a:gd name="T66" fmla="*/ 136 w 145"/>
                <a:gd name="T67" fmla="*/ 112 h 195"/>
                <a:gd name="T68" fmla="*/ 136 w 145"/>
                <a:gd name="T69" fmla="*/ 112 h 195"/>
                <a:gd name="T70" fmla="*/ 145 w 145"/>
                <a:gd name="T71" fmla="*/ 75 h 195"/>
                <a:gd name="T72" fmla="*/ 123 w 145"/>
                <a:gd name="T73" fmla="*/ 104 h 195"/>
                <a:gd name="T74" fmla="*/ 123 w 145"/>
                <a:gd name="T75" fmla="*/ 104 h 195"/>
                <a:gd name="T76" fmla="*/ 123 w 145"/>
                <a:gd name="T77" fmla="*/ 104 h 195"/>
                <a:gd name="T78" fmla="*/ 123 w 145"/>
                <a:gd name="T79" fmla="*/ 104 h 195"/>
                <a:gd name="T80" fmla="*/ 102 w 145"/>
                <a:gd name="T81" fmla="*/ 126 h 195"/>
                <a:gd name="T82" fmla="*/ 99 w 145"/>
                <a:gd name="T83" fmla="*/ 133 h 195"/>
                <a:gd name="T84" fmla="*/ 99 w 145"/>
                <a:gd name="T85" fmla="*/ 133 h 195"/>
                <a:gd name="T86" fmla="*/ 99 w 145"/>
                <a:gd name="T87" fmla="*/ 150 h 195"/>
                <a:gd name="T88" fmla="*/ 46 w 145"/>
                <a:gd name="T89" fmla="*/ 150 h 195"/>
                <a:gd name="T90" fmla="*/ 46 w 145"/>
                <a:gd name="T91" fmla="*/ 133 h 195"/>
                <a:gd name="T92" fmla="*/ 42 w 145"/>
                <a:gd name="T93" fmla="*/ 126 h 195"/>
                <a:gd name="T94" fmla="*/ 22 w 145"/>
                <a:gd name="T95" fmla="*/ 104 h 195"/>
                <a:gd name="T96" fmla="*/ 22 w 145"/>
                <a:gd name="T97" fmla="*/ 104 h 195"/>
                <a:gd name="T98" fmla="*/ 14 w 145"/>
                <a:gd name="T99" fmla="*/ 75 h 195"/>
                <a:gd name="T100" fmla="*/ 31 w 145"/>
                <a:gd name="T101" fmla="*/ 33 h 195"/>
                <a:gd name="T102" fmla="*/ 72 w 145"/>
                <a:gd name="T103" fmla="*/ 15 h 195"/>
                <a:gd name="T104" fmla="*/ 113 w 145"/>
                <a:gd name="T105" fmla="*/ 33 h 195"/>
                <a:gd name="T106" fmla="*/ 130 w 145"/>
                <a:gd name="T107" fmla="*/ 75 h 195"/>
                <a:gd name="T108" fmla="*/ 123 w 145"/>
                <a:gd name="T109" fmla="*/ 104 h 195"/>
                <a:gd name="T110" fmla="*/ 92 w 145"/>
                <a:gd name="T111" fmla="*/ 186 h 195"/>
                <a:gd name="T112" fmla="*/ 92 w 145"/>
                <a:gd name="T113" fmla="*/ 186 h 195"/>
                <a:gd name="T114" fmla="*/ 53 w 145"/>
                <a:gd name="T115" fmla="*/ 186 h 195"/>
                <a:gd name="T116" fmla="*/ 48 w 145"/>
                <a:gd name="T117" fmla="*/ 190 h 195"/>
                <a:gd name="T118" fmla="*/ 53 w 145"/>
                <a:gd name="T119" fmla="*/ 195 h 195"/>
                <a:gd name="T120" fmla="*/ 92 w 145"/>
                <a:gd name="T121" fmla="*/ 195 h 195"/>
                <a:gd name="T122" fmla="*/ 96 w 145"/>
                <a:gd name="T123" fmla="*/ 190 h 195"/>
                <a:gd name="T124" fmla="*/ 92 w 145"/>
                <a:gd name="T125" fmla="*/ 186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5" h="195">
                  <a:moveTo>
                    <a:pt x="96" y="71"/>
                  </a:moveTo>
                  <a:cubicBezTo>
                    <a:pt x="90" y="77"/>
                    <a:pt x="82" y="81"/>
                    <a:pt x="72" y="81"/>
                  </a:cubicBezTo>
                  <a:cubicBezTo>
                    <a:pt x="68" y="81"/>
                    <a:pt x="63" y="80"/>
                    <a:pt x="60" y="79"/>
                  </a:cubicBezTo>
                  <a:cubicBezTo>
                    <a:pt x="56" y="77"/>
                    <a:pt x="52" y="74"/>
                    <a:pt x="49" y="71"/>
                  </a:cubicBezTo>
                  <a:cubicBezTo>
                    <a:pt x="47" y="69"/>
                    <a:pt x="44" y="69"/>
                    <a:pt x="43" y="71"/>
                  </a:cubicBezTo>
                  <a:cubicBezTo>
                    <a:pt x="41" y="73"/>
                    <a:pt x="41" y="76"/>
                    <a:pt x="43" y="78"/>
                  </a:cubicBezTo>
                  <a:cubicBezTo>
                    <a:pt x="46" y="82"/>
                    <a:pt x="51" y="85"/>
                    <a:pt x="56" y="87"/>
                  </a:cubicBezTo>
                  <a:cubicBezTo>
                    <a:pt x="61" y="89"/>
                    <a:pt x="67" y="90"/>
                    <a:pt x="72" y="90"/>
                  </a:cubicBezTo>
                  <a:cubicBezTo>
                    <a:pt x="84" y="90"/>
                    <a:pt x="95" y="85"/>
                    <a:pt x="102" y="78"/>
                  </a:cubicBezTo>
                  <a:cubicBezTo>
                    <a:pt x="104" y="76"/>
                    <a:pt x="104" y="73"/>
                    <a:pt x="102" y="71"/>
                  </a:cubicBezTo>
                  <a:cubicBezTo>
                    <a:pt x="100" y="69"/>
                    <a:pt x="98" y="69"/>
                    <a:pt x="96" y="71"/>
                  </a:cubicBezTo>
                  <a:close/>
                  <a:moveTo>
                    <a:pt x="106" y="170"/>
                  </a:moveTo>
                  <a:cubicBezTo>
                    <a:pt x="106" y="170"/>
                    <a:pt x="106" y="170"/>
                    <a:pt x="106" y="170"/>
                  </a:cubicBezTo>
                  <a:cubicBezTo>
                    <a:pt x="39" y="170"/>
                    <a:pt x="39" y="170"/>
                    <a:pt x="39" y="170"/>
                  </a:cubicBezTo>
                  <a:cubicBezTo>
                    <a:pt x="36" y="170"/>
                    <a:pt x="34" y="172"/>
                    <a:pt x="34" y="174"/>
                  </a:cubicBezTo>
                  <a:cubicBezTo>
                    <a:pt x="34" y="177"/>
                    <a:pt x="36" y="179"/>
                    <a:pt x="39" y="179"/>
                  </a:cubicBezTo>
                  <a:cubicBezTo>
                    <a:pt x="106" y="179"/>
                    <a:pt x="106" y="179"/>
                    <a:pt x="106" y="179"/>
                  </a:cubicBezTo>
                  <a:cubicBezTo>
                    <a:pt x="109" y="179"/>
                    <a:pt x="111" y="177"/>
                    <a:pt x="111" y="174"/>
                  </a:cubicBezTo>
                  <a:cubicBezTo>
                    <a:pt x="111" y="172"/>
                    <a:pt x="109" y="170"/>
                    <a:pt x="106" y="170"/>
                  </a:cubicBezTo>
                  <a:close/>
                  <a:moveTo>
                    <a:pt x="145" y="75"/>
                  </a:moveTo>
                  <a:cubicBezTo>
                    <a:pt x="145" y="75"/>
                    <a:pt x="145" y="75"/>
                    <a:pt x="145" y="75"/>
                  </a:cubicBezTo>
                  <a:cubicBezTo>
                    <a:pt x="145" y="54"/>
                    <a:pt x="137" y="36"/>
                    <a:pt x="124" y="22"/>
                  </a:cubicBezTo>
                  <a:cubicBezTo>
                    <a:pt x="111" y="9"/>
                    <a:pt x="92" y="0"/>
                    <a:pt x="72" y="0"/>
                  </a:cubicBezTo>
                  <a:cubicBezTo>
                    <a:pt x="52" y="0"/>
                    <a:pt x="34" y="9"/>
                    <a:pt x="21" y="22"/>
                  </a:cubicBezTo>
                  <a:cubicBezTo>
                    <a:pt x="8" y="36"/>
                    <a:pt x="0" y="54"/>
                    <a:pt x="0" y="75"/>
                  </a:cubicBezTo>
                  <a:cubicBezTo>
                    <a:pt x="0" y="88"/>
                    <a:pt x="3" y="101"/>
                    <a:pt x="9" y="112"/>
                  </a:cubicBezTo>
                  <a:cubicBezTo>
                    <a:pt x="9" y="112"/>
                    <a:pt x="9" y="112"/>
                    <a:pt x="9" y="112"/>
                  </a:cubicBezTo>
                  <a:cubicBezTo>
                    <a:pt x="14" y="122"/>
                    <a:pt x="22" y="130"/>
                    <a:pt x="31" y="137"/>
                  </a:cubicBezTo>
                  <a:cubicBezTo>
                    <a:pt x="31" y="158"/>
                    <a:pt x="31" y="158"/>
                    <a:pt x="31" y="158"/>
                  </a:cubicBezTo>
                  <a:cubicBezTo>
                    <a:pt x="31" y="162"/>
                    <a:pt x="34" y="166"/>
                    <a:pt x="39" y="166"/>
                  </a:cubicBezTo>
                  <a:cubicBezTo>
                    <a:pt x="106" y="166"/>
                    <a:pt x="106" y="166"/>
                    <a:pt x="106" y="166"/>
                  </a:cubicBezTo>
                  <a:cubicBezTo>
                    <a:pt x="110" y="166"/>
                    <a:pt x="114" y="162"/>
                    <a:pt x="114" y="158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23" y="130"/>
                    <a:pt x="130" y="122"/>
                    <a:pt x="136" y="112"/>
                  </a:cubicBezTo>
                  <a:cubicBezTo>
                    <a:pt x="136" y="112"/>
                    <a:pt x="136" y="112"/>
                    <a:pt x="136" y="112"/>
                  </a:cubicBezTo>
                  <a:cubicBezTo>
                    <a:pt x="142" y="101"/>
                    <a:pt x="145" y="88"/>
                    <a:pt x="145" y="75"/>
                  </a:cubicBezTo>
                  <a:close/>
                  <a:moveTo>
                    <a:pt x="123" y="104"/>
                  </a:moveTo>
                  <a:cubicBezTo>
                    <a:pt x="123" y="104"/>
                    <a:pt x="123" y="104"/>
                    <a:pt x="123" y="104"/>
                  </a:cubicBezTo>
                  <a:cubicBezTo>
                    <a:pt x="123" y="104"/>
                    <a:pt x="123" y="104"/>
                    <a:pt x="123" y="104"/>
                  </a:cubicBezTo>
                  <a:cubicBezTo>
                    <a:pt x="123" y="104"/>
                    <a:pt x="123" y="104"/>
                    <a:pt x="123" y="104"/>
                  </a:cubicBezTo>
                  <a:cubicBezTo>
                    <a:pt x="118" y="114"/>
                    <a:pt x="111" y="121"/>
                    <a:pt x="102" y="126"/>
                  </a:cubicBezTo>
                  <a:cubicBezTo>
                    <a:pt x="100" y="128"/>
                    <a:pt x="99" y="130"/>
                    <a:pt x="99" y="133"/>
                  </a:cubicBezTo>
                  <a:cubicBezTo>
                    <a:pt x="99" y="133"/>
                    <a:pt x="99" y="133"/>
                    <a:pt x="99" y="133"/>
                  </a:cubicBezTo>
                  <a:cubicBezTo>
                    <a:pt x="99" y="150"/>
                    <a:pt x="99" y="150"/>
                    <a:pt x="99" y="150"/>
                  </a:cubicBezTo>
                  <a:cubicBezTo>
                    <a:pt x="46" y="150"/>
                    <a:pt x="46" y="150"/>
                    <a:pt x="46" y="150"/>
                  </a:cubicBezTo>
                  <a:cubicBezTo>
                    <a:pt x="46" y="133"/>
                    <a:pt x="46" y="133"/>
                    <a:pt x="46" y="133"/>
                  </a:cubicBezTo>
                  <a:cubicBezTo>
                    <a:pt x="46" y="130"/>
                    <a:pt x="44" y="127"/>
                    <a:pt x="42" y="126"/>
                  </a:cubicBezTo>
                  <a:cubicBezTo>
                    <a:pt x="33" y="121"/>
                    <a:pt x="27" y="113"/>
                    <a:pt x="22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17" y="96"/>
                    <a:pt x="14" y="86"/>
                    <a:pt x="14" y="75"/>
                  </a:cubicBezTo>
                  <a:cubicBezTo>
                    <a:pt x="14" y="59"/>
                    <a:pt x="21" y="44"/>
                    <a:pt x="31" y="33"/>
                  </a:cubicBezTo>
                  <a:cubicBezTo>
                    <a:pt x="42" y="22"/>
                    <a:pt x="56" y="15"/>
                    <a:pt x="72" y="15"/>
                  </a:cubicBezTo>
                  <a:cubicBezTo>
                    <a:pt x="88" y="15"/>
                    <a:pt x="103" y="22"/>
                    <a:pt x="113" y="33"/>
                  </a:cubicBezTo>
                  <a:cubicBezTo>
                    <a:pt x="124" y="44"/>
                    <a:pt x="130" y="59"/>
                    <a:pt x="130" y="75"/>
                  </a:cubicBezTo>
                  <a:cubicBezTo>
                    <a:pt x="130" y="86"/>
                    <a:pt x="128" y="96"/>
                    <a:pt x="123" y="104"/>
                  </a:cubicBezTo>
                  <a:close/>
                  <a:moveTo>
                    <a:pt x="92" y="186"/>
                  </a:moveTo>
                  <a:cubicBezTo>
                    <a:pt x="92" y="186"/>
                    <a:pt x="92" y="186"/>
                    <a:pt x="92" y="186"/>
                  </a:cubicBezTo>
                  <a:cubicBezTo>
                    <a:pt x="53" y="186"/>
                    <a:pt x="53" y="186"/>
                    <a:pt x="53" y="186"/>
                  </a:cubicBezTo>
                  <a:cubicBezTo>
                    <a:pt x="50" y="186"/>
                    <a:pt x="48" y="188"/>
                    <a:pt x="48" y="190"/>
                  </a:cubicBezTo>
                  <a:cubicBezTo>
                    <a:pt x="48" y="193"/>
                    <a:pt x="50" y="195"/>
                    <a:pt x="53" y="195"/>
                  </a:cubicBezTo>
                  <a:cubicBezTo>
                    <a:pt x="92" y="195"/>
                    <a:pt x="92" y="195"/>
                    <a:pt x="92" y="195"/>
                  </a:cubicBezTo>
                  <a:cubicBezTo>
                    <a:pt x="94" y="195"/>
                    <a:pt x="96" y="193"/>
                    <a:pt x="96" y="190"/>
                  </a:cubicBezTo>
                  <a:cubicBezTo>
                    <a:pt x="96" y="188"/>
                    <a:pt x="94" y="186"/>
                    <a:pt x="92" y="1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5" name="原创设计师QQ：598969553              _23"/>
            <p:cNvSpPr>
              <a:spLocks noEditPoints="1"/>
            </p:cNvSpPr>
            <p:nvPr/>
          </p:nvSpPr>
          <p:spPr bwMode="auto">
            <a:xfrm>
              <a:off x="5823608" y="4301911"/>
              <a:ext cx="332799" cy="310418"/>
            </a:xfrm>
            <a:custGeom>
              <a:avLst/>
              <a:gdLst>
                <a:gd name="T0" fmla="*/ 70 w 192"/>
                <a:gd name="T1" fmla="*/ 76 h 179"/>
                <a:gd name="T2" fmla="*/ 70 w 192"/>
                <a:gd name="T3" fmla="*/ 97 h 179"/>
                <a:gd name="T4" fmla="*/ 50 w 192"/>
                <a:gd name="T5" fmla="*/ 97 h 179"/>
                <a:gd name="T6" fmla="*/ 50 w 192"/>
                <a:gd name="T7" fmla="*/ 76 h 179"/>
                <a:gd name="T8" fmla="*/ 96 w 192"/>
                <a:gd name="T9" fmla="*/ 0 h 179"/>
                <a:gd name="T10" fmla="*/ 163 w 192"/>
                <a:gd name="T11" fmla="*/ 25 h 179"/>
                <a:gd name="T12" fmla="*/ 163 w 192"/>
                <a:gd name="T13" fmla="*/ 148 h 179"/>
                <a:gd name="T14" fmla="*/ 73 w 192"/>
                <a:gd name="T15" fmla="*/ 170 h 179"/>
                <a:gd name="T16" fmla="*/ 31 w 192"/>
                <a:gd name="T17" fmla="*/ 177 h 179"/>
                <a:gd name="T18" fmla="*/ 24 w 192"/>
                <a:gd name="T19" fmla="*/ 179 h 179"/>
                <a:gd name="T20" fmla="*/ 13 w 192"/>
                <a:gd name="T21" fmla="*/ 170 h 179"/>
                <a:gd name="T22" fmla="*/ 13 w 192"/>
                <a:gd name="T23" fmla="*/ 162 h 179"/>
                <a:gd name="T24" fmla="*/ 5 w 192"/>
                <a:gd name="T25" fmla="*/ 115 h 179"/>
                <a:gd name="T26" fmla="*/ 28 w 192"/>
                <a:gd name="T27" fmla="*/ 25 h 179"/>
                <a:gd name="T28" fmla="*/ 153 w 192"/>
                <a:gd name="T29" fmla="*/ 37 h 179"/>
                <a:gd name="T30" fmla="*/ 96 w 192"/>
                <a:gd name="T31" fmla="*/ 16 h 179"/>
                <a:gd name="T32" fmla="*/ 14 w 192"/>
                <a:gd name="T33" fmla="*/ 86 h 179"/>
                <a:gd name="T34" fmla="*/ 31 w 192"/>
                <a:gd name="T35" fmla="*/ 130 h 179"/>
                <a:gd name="T36" fmla="*/ 28 w 192"/>
                <a:gd name="T37" fmla="*/ 162 h 179"/>
                <a:gd name="T38" fmla="*/ 57 w 192"/>
                <a:gd name="T39" fmla="*/ 149 h 179"/>
                <a:gd name="T40" fmla="*/ 96 w 192"/>
                <a:gd name="T41" fmla="*/ 157 h 179"/>
                <a:gd name="T42" fmla="*/ 177 w 192"/>
                <a:gd name="T43" fmla="*/ 86 h 179"/>
                <a:gd name="T44" fmla="*/ 64 w 192"/>
                <a:gd name="T45" fmla="*/ 83 h 179"/>
                <a:gd name="T46" fmla="*/ 60 w 192"/>
                <a:gd name="T47" fmla="*/ 81 h 179"/>
                <a:gd name="T48" fmla="*/ 55 w 192"/>
                <a:gd name="T49" fmla="*/ 86 h 179"/>
                <a:gd name="T50" fmla="*/ 60 w 192"/>
                <a:gd name="T51" fmla="*/ 92 h 179"/>
                <a:gd name="T52" fmla="*/ 65 w 192"/>
                <a:gd name="T53" fmla="*/ 86 h 179"/>
                <a:gd name="T54" fmla="*/ 96 w 192"/>
                <a:gd name="T55" fmla="*/ 72 h 179"/>
                <a:gd name="T56" fmla="*/ 105 w 192"/>
                <a:gd name="T57" fmla="*/ 76 h 179"/>
                <a:gd name="T58" fmla="*/ 105 w 192"/>
                <a:gd name="T59" fmla="*/ 97 h 179"/>
                <a:gd name="T60" fmla="*/ 86 w 192"/>
                <a:gd name="T61" fmla="*/ 97 h 179"/>
                <a:gd name="T62" fmla="*/ 86 w 192"/>
                <a:gd name="T63" fmla="*/ 76 h 179"/>
                <a:gd name="T64" fmla="*/ 99 w 192"/>
                <a:gd name="T65" fmla="*/ 83 h 179"/>
                <a:gd name="T66" fmla="*/ 96 w 192"/>
                <a:gd name="T67" fmla="*/ 81 h 179"/>
                <a:gd name="T68" fmla="*/ 90 w 192"/>
                <a:gd name="T69" fmla="*/ 86 h 179"/>
                <a:gd name="T70" fmla="*/ 96 w 192"/>
                <a:gd name="T71" fmla="*/ 92 h 179"/>
                <a:gd name="T72" fmla="*/ 101 w 192"/>
                <a:gd name="T73" fmla="*/ 86 h 179"/>
                <a:gd name="T74" fmla="*/ 131 w 192"/>
                <a:gd name="T75" fmla="*/ 72 h 179"/>
                <a:gd name="T76" fmla="*/ 141 w 192"/>
                <a:gd name="T77" fmla="*/ 76 h 179"/>
                <a:gd name="T78" fmla="*/ 141 w 192"/>
                <a:gd name="T79" fmla="*/ 97 h 179"/>
                <a:gd name="T80" fmla="*/ 121 w 192"/>
                <a:gd name="T81" fmla="*/ 97 h 179"/>
                <a:gd name="T82" fmla="*/ 121 w 192"/>
                <a:gd name="T83" fmla="*/ 76 h 179"/>
                <a:gd name="T84" fmla="*/ 135 w 192"/>
                <a:gd name="T85" fmla="*/ 83 h 179"/>
                <a:gd name="T86" fmla="*/ 131 w 192"/>
                <a:gd name="T87" fmla="*/ 81 h 179"/>
                <a:gd name="T88" fmla="*/ 126 w 192"/>
                <a:gd name="T89" fmla="*/ 86 h 179"/>
                <a:gd name="T90" fmla="*/ 131 w 192"/>
                <a:gd name="T91" fmla="*/ 92 h 179"/>
                <a:gd name="T92" fmla="*/ 136 w 192"/>
                <a:gd name="T93" fmla="*/ 8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2" h="179">
                  <a:moveTo>
                    <a:pt x="60" y="72"/>
                  </a:moveTo>
                  <a:cubicBezTo>
                    <a:pt x="64" y="72"/>
                    <a:pt x="67" y="74"/>
                    <a:pt x="70" y="76"/>
                  </a:cubicBezTo>
                  <a:cubicBezTo>
                    <a:pt x="73" y="79"/>
                    <a:pt x="74" y="82"/>
                    <a:pt x="74" y="86"/>
                  </a:cubicBezTo>
                  <a:cubicBezTo>
                    <a:pt x="74" y="90"/>
                    <a:pt x="73" y="94"/>
                    <a:pt x="70" y="97"/>
                  </a:cubicBezTo>
                  <a:cubicBezTo>
                    <a:pt x="67" y="99"/>
                    <a:pt x="64" y="101"/>
                    <a:pt x="60" y="101"/>
                  </a:cubicBezTo>
                  <a:cubicBezTo>
                    <a:pt x="56" y="101"/>
                    <a:pt x="53" y="99"/>
                    <a:pt x="50" y="97"/>
                  </a:cubicBezTo>
                  <a:cubicBezTo>
                    <a:pt x="48" y="94"/>
                    <a:pt x="46" y="90"/>
                    <a:pt x="46" y="86"/>
                  </a:cubicBezTo>
                  <a:cubicBezTo>
                    <a:pt x="46" y="82"/>
                    <a:pt x="48" y="79"/>
                    <a:pt x="50" y="76"/>
                  </a:cubicBezTo>
                  <a:cubicBezTo>
                    <a:pt x="53" y="74"/>
                    <a:pt x="56" y="72"/>
                    <a:pt x="60" y="72"/>
                  </a:cubicBezTo>
                  <a:close/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122" y="0"/>
                    <a:pt x="146" y="10"/>
                    <a:pt x="163" y="25"/>
                  </a:cubicBezTo>
                  <a:cubicBezTo>
                    <a:pt x="181" y="41"/>
                    <a:pt x="192" y="62"/>
                    <a:pt x="192" y="86"/>
                  </a:cubicBezTo>
                  <a:cubicBezTo>
                    <a:pt x="192" y="110"/>
                    <a:pt x="181" y="132"/>
                    <a:pt x="163" y="148"/>
                  </a:cubicBezTo>
                  <a:cubicBezTo>
                    <a:pt x="146" y="163"/>
                    <a:pt x="122" y="172"/>
                    <a:pt x="96" y="172"/>
                  </a:cubicBezTo>
                  <a:cubicBezTo>
                    <a:pt x="88" y="172"/>
                    <a:pt x="80" y="172"/>
                    <a:pt x="73" y="170"/>
                  </a:cubicBezTo>
                  <a:cubicBezTo>
                    <a:pt x="66" y="169"/>
                    <a:pt x="60" y="167"/>
                    <a:pt x="54" y="164"/>
                  </a:cubicBezTo>
                  <a:cubicBezTo>
                    <a:pt x="31" y="177"/>
                    <a:pt x="31" y="177"/>
                    <a:pt x="31" y="177"/>
                  </a:cubicBezTo>
                  <a:cubicBezTo>
                    <a:pt x="29" y="178"/>
                    <a:pt x="27" y="179"/>
                    <a:pt x="24" y="179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2" y="178"/>
                    <a:pt x="19" y="177"/>
                    <a:pt x="17" y="176"/>
                  </a:cubicBezTo>
                  <a:cubicBezTo>
                    <a:pt x="15" y="174"/>
                    <a:pt x="14" y="172"/>
                    <a:pt x="13" y="170"/>
                  </a:cubicBezTo>
                  <a:cubicBezTo>
                    <a:pt x="13" y="170"/>
                    <a:pt x="13" y="170"/>
                    <a:pt x="13" y="170"/>
                  </a:cubicBezTo>
                  <a:cubicBezTo>
                    <a:pt x="12" y="167"/>
                    <a:pt x="12" y="165"/>
                    <a:pt x="13" y="162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3" y="131"/>
                    <a:pt x="8" y="123"/>
                    <a:pt x="5" y="115"/>
                  </a:cubicBezTo>
                  <a:cubicBezTo>
                    <a:pt x="2" y="106"/>
                    <a:pt x="0" y="96"/>
                    <a:pt x="0" y="86"/>
                  </a:cubicBezTo>
                  <a:cubicBezTo>
                    <a:pt x="0" y="62"/>
                    <a:pt x="10" y="41"/>
                    <a:pt x="28" y="25"/>
                  </a:cubicBezTo>
                  <a:cubicBezTo>
                    <a:pt x="45" y="10"/>
                    <a:pt x="69" y="0"/>
                    <a:pt x="96" y="0"/>
                  </a:cubicBezTo>
                  <a:close/>
                  <a:moveTo>
                    <a:pt x="153" y="37"/>
                  </a:moveTo>
                  <a:cubicBezTo>
                    <a:pt x="153" y="37"/>
                    <a:pt x="153" y="37"/>
                    <a:pt x="153" y="37"/>
                  </a:cubicBezTo>
                  <a:cubicBezTo>
                    <a:pt x="139" y="24"/>
                    <a:pt x="118" y="16"/>
                    <a:pt x="96" y="16"/>
                  </a:cubicBezTo>
                  <a:cubicBezTo>
                    <a:pt x="73" y="16"/>
                    <a:pt x="52" y="24"/>
                    <a:pt x="38" y="37"/>
                  </a:cubicBezTo>
                  <a:cubicBezTo>
                    <a:pt x="23" y="49"/>
                    <a:pt x="14" y="67"/>
                    <a:pt x="14" y="86"/>
                  </a:cubicBezTo>
                  <a:cubicBezTo>
                    <a:pt x="14" y="94"/>
                    <a:pt x="16" y="102"/>
                    <a:pt x="19" y="109"/>
                  </a:cubicBezTo>
                  <a:cubicBezTo>
                    <a:pt x="22" y="117"/>
                    <a:pt x="26" y="124"/>
                    <a:pt x="31" y="130"/>
                  </a:cubicBezTo>
                  <a:cubicBezTo>
                    <a:pt x="33" y="131"/>
                    <a:pt x="34" y="134"/>
                    <a:pt x="33" y="137"/>
                  </a:cubicBezTo>
                  <a:cubicBezTo>
                    <a:pt x="28" y="162"/>
                    <a:pt x="28" y="162"/>
                    <a:pt x="28" y="162"/>
                  </a:cubicBezTo>
                  <a:cubicBezTo>
                    <a:pt x="51" y="149"/>
                    <a:pt x="51" y="149"/>
                    <a:pt x="51" y="149"/>
                  </a:cubicBezTo>
                  <a:cubicBezTo>
                    <a:pt x="53" y="148"/>
                    <a:pt x="55" y="148"/>
                    <a:pt x="57" y="149"/>
                  </a:cubicBezTo>
                  <a:cubicBezTo>
                    <a:pt x="63" y="152"/>
                    <a:pt x="69" y="154"/>
                    <a:pt x="76" y="155"/>
                  </a:cubicBezTo>
                  <a:cubicBezTo>
                    <a:pt x="82" y="157"/>
                    <a:pt x="89" y="157"/>
                    <a:pt x="96" y="157"/>
                  </a:cubicBezTo>
                  <a:cubicBezTo>
                    <a:pt x="118" y="157"/>
                    <a:pt x="139" y="149"/>
                    <a:pt x="153" y="136"/>
                  </a:cubicBezTo>
                  <a:cubicBezTo>
                    <a:pt x="168" y="123"/>
                    <a:pt x="177" y="106"/>
                    <a:pt x="177" y="86"/>
                  </a:cubicBezTo>
                  <a:cubicBezTo>
                    <a:pt x="177" y="67"/>
                    <a:pt x="168" y="49"/>
                    <a:pt x="153" y="37"/>
                  </a:cubicBezTo>
                  <a:close/>
                  <a:moveTo>
                    <a:pt x="64" y="83"/>
                  </a:moveTo>
                  <a:cubicBezTo>
                    <a:pt x="64" y="83"/>
                    <a:pt x="64" y="83"/>
                    <a:pt x="64" y="83"/>
                  </a:cubicBezTo>
                  <a:cubicBezTo>
                    <a:pt x="63" y="82"/>
                    <a:pt x="62" y="81"/>
                    <a:pt x="60" y="81"/>
                  </a:cubicBezTo>
                  <a:cubicBezTo>
                    <a:pt x="59" y="81"/>
                    <a:pt x="57" y="82"/>
                    <a:pt x="56" y="83"/>
                  </a:cubicBezTo>
                  <a:cubicBezTo>
                    <a:pt x="56" y="84"/>
                    <a:pt x="55" y="85"/>
                    <a:pt x="55" y="86"/>
                  </a:cubicBezTo>
                  <a:cubicBezTo>
                    <a:pt x="55" y="88"/>
                    <a:pt x="56" y="89"/>
                    <a:pt x="56" y="90"/>
                  </a:cubicBezTo>
                  <a:cubicBezTo>
                    <a:pt x="57" y="91"/>
                    <a:pt x="59" y="92"/>
                    <a:pt x="60" y="92"/>
                  </a:cubicBezTo>
                  <a:cubicBezTo>
                    <a:pt x="62" y="92"/>
                    <a:pt x="63" y="91"/>
                    <a:pt x="64" y="90"/>
                  </a:cubicBezTo>
                  <a:cubicBezTo>
                    <a:pt x="65" y="89"/>
                    <a:pt x="65" y="88"/>
                    <a:pt x="65" y="86"/>
                  </a:cubicBezTo>
                  <a:cubicBezTo>
                    <a:pt x="65" y="85"/>
                    <a:pt x="65" y="84"/>
                    <a:pt x="64" y="83"/>
                  </a:cubicBezTo>
                  <a:close/>
                  <a:moveTo>
                    <a:pt x="96" y="72"/>
                  </a:moveTo>
                  <a:cubicBezTo>
                    <a:pt x="96" y="72"/>
                    <a:pt x="96" y="72"/>
                    <a:pt x="96" y="72"/>
                  </a:cubicBezTo>
                  <a:cubicBezTo>
                    <a:pt x="99" y="72"/>
                    <a:pt x="103" y="74"/>
                    <a:pt x="105" y="76"/>
                  </a:cubicBezTo>
                  <a:cubicBezTo>
                    <a:pt x="108" y="79"/>
                    <a:pt x="110" y="82"/>
                    <a:pt x="110" y="86"/>
                  </a:cubicBezTo>
                  <a:cubicBezTo>
                    <a:pt x="110" y="90"/>
                    <a:pt x="108" y="94"/>
                    <a:pt x="105" y="97"/>
                  </a:cubicBezTo>
                  <a:cubicBezTo>
                    <a:pt x="103" y="99"/>
                    <a:pt x="99" y="101"/>
                    <a:pt x="96" y="101"/>
                  </a:cubicBezTo>
                  <a:cubicBezTo>
                    <a:pt x="92" y="101"/>
                    <a:pt x="88" y="99"/>
                    <a:pt x="86" y="97"/>
                  </a:cubicBezTo>
                  <a:cubicBezTo>
                    <a:pt x="83" y="94"/>
                    <a:pt x="82" y="90"/>
                    <a:pt x="82" y="86"/>
                  </a:cubicBezTo>
                  <a:cubicBezTo>
                    <a:pt x="82" y="82"/>
                    <a:pt x="83" y="79"/>
                    <a:pt x="86" y="76"/>
                  </a:cubicBezTo>
                  <a:cubicBezTo>
                    <a:pt x="88" y="74"/>
                    <a:pt x="92" y="72"/>
                    <a:pt x="96" y="72"/>
                  </a:cubicBezTo>
                  <a:close/>
                  <a:moveTo>
                    <a:pt x="99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8" y="82"/>
                    <a:pt x="97" y="81"/>
                    <a:pt x="96" y="81"/>
                  </a:cubicBezTo>
                  <a:cubicBezTo>
                    <a:pt x="94" y="81"/>
                    <a:pt x="93" y="82"/>
                    <a:pt x="92" y="83"/>
                  </a:cubicBezTo>
                  <a:cubicBezTo>
                    <a:pt x="91" y="84"/>
                    <a:pt x="90" y="85"/>
                    <a:pt x="90" y="86"/>
                  </a:cubicBezTo>
                  <a:cubicBezTo>
                    <a:pt x="90" y="88"/>
                    <a:pt x="91" y="89"/>
                    <a:pt x="92" y="90"/>
                  </a:cubicBezTo>
                  <a:cubicBezTo>
                    <a:pt x="93" y="91"/>
                    <a:pt x="94" y="92"/>
                    <a:pt x="96" y="92"/>
                  </a:cubicBezTo>
                  <a:cubicBezTo>
                    <a:pt x="97" y="92"/>
                    <a:pt x="98" y="91"/>
                    <a:pt x="99" y="90"/>
                  </a:cubicBezTo>
                  <a:cubicBezTo>
                    <a:pt x="100" y="89"/>
                    <a:pt x="101" y="88"/>
                    <a:pt x="101" y="86"/>
                  </a:cubicBezTo>
                  <a:cubicBezTo>
                    <a:pt x="101" y="85"/>
                    <a:pt x="100" y="84"/>
                    <a:pt x="99" y="83"/>
                  </a:cubicBezTo>
                  <a:close/>
                  <a:moveTo>
                    <a:pt x="131" y="72"/>
                  </a:moveTo>
                  <a:cubicBezTo>
                    <a:pt x="131" y="72"/>
                    <a:pt x="131" y="72"/>
                    <a:pt x="131" y="72"/>
                  </a:cubicBezTo>
                  <a:cubicBezTo>
                    <a:pt x="135" y="72"/>
                    <a:pt x="138" y="74"/>
                    <a:pt x="141" y="76"/>
                  </a:cubicBezTo>
                  <a:cubicBezTo>
                    <a:pt x="143" y="79"/>
                    <a:pt x="145" y="82"/>
                    <a:pt x="145" y="86"/>
                  </a:cubicBezTo>
                  <a:cubicBezTo>
                    <a:pt x="145" y="90"/>
                    <a:pt x="143" y="94"/>
                    <a:pt x="141" y="97"/>
                  </a:cubicBezTo>
                  <a:cubicBezTo>
                    <a:pt x="138" y="99"/>
                    <a:pt x="135" y="101"/>
                    <a:pt x="131" y="101"/>
                  </a:cubicBezTo>
                  <a:cubicBezTo>
                    <a:pt x="127" y="101"/>
                    <a:pt x="124" y="99"/>
                    <a:pt x="121" y="97"/>
                  </a:cubicBezTo>
                  <a:cubicBezTo>
                    <a:pt x="119" y="94"/>
                    <a:pt x="117" y="90"/>
                    <a:pt x="117" y="86"/>
                  </a:cubicBezTo>
                  <a:cubicBezTo>
                    <a:pt x="117" y="82"/>
                    <a:pt x="119" y="79"/>
                    <a:pt x="121" y="76"/>
                  </a:cubicBezTo>
                  <a:cubicBezTo>
                    <a:pt x="124" y="74"/>
                    <a:pt x="127" y="72"/>
                    <a:pt x="131" y="72"/>
                  </a:cubicBezTo>
                  <a:close/>
                  <a:moveTo>
                    <a:pt x="135" y="83"/>
                  </a:moveTo>
                  <a:cubicBezTo>
                    <a:pt x="135" y="83"/>
                    <a:pt x="135" y="83"/>
                    <a:pt x="135" y="83"/>
                  </a:cubicBezTo>
                  <a:cubicBezTo>
                    <a:pt x="134" y="82"/>
                    <a:pt x="132" y="81"/>
                    <a:pt x="131" y="81"/>
                  </a:cubicBezTo>
                  <a:cubicBezTo>
                    <a:pt x="130" y="81"/>
                    <a:pt x="128" y="82"/>
                    <a:pt x="127" y="83"/>
                  </a:cubicBezTo>
                  <a:cubicBezTo>
                    <a:pt x="126" y="84"/>
                    <a:pt x="126" y="85"/>
                    <a:pt x="126" y="86"/>
                  </a:cubicBezTo>
                  <a:cubicBezTo>
                    <a:pt x="126" y="88"/>
                    <a:pt x="126" y="89"/>
                    <a:pt x="127" y="90"/>
                  </a:cubicBezTo>
                  <a:cubicBezTo>
                    <a:pt x="128" y="91"/>
                    <a:pt x="130" y="92"/>
                    <a:pt x="131" y="92"/>
                  </a:cubicBezTo>
                  <a:cubicBezTo>
                    <a:pt x="132" y="92"/>
                    <a:pt x="134" y="91"/>
                    <a:pt x="135" y="90"/>
                  </a:cubicBezTo>
                  <a:cubicBezTo>
                    <a:pt x="136" y="89"/>
                    <a:pt x="136" y="88"/>
                    <a:pt x="136" y="86"/>
                  </a:cubicBezTo>
                  <a:cubicBezTo>
                    <a:pt x="136" y="85"/>
                    <a:pt x="136" y="84"/>
                    <a:pt x="135" y="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8" name="原创设计师QQ：598969553              _26"/>
            <p:cNvSpPr>
              <a:spLocks noChangeArrowheads="1"/>
            </p:cNvSpPr>
            <p:nvPr/>
          </p:nvSpPr>
          <p:spPr bwMode="auto">
            <a:xfrm>
              <a:off x="1592179" y="3307851"/>
              <a:ext cx="1003578" cy="2679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600" b="1" dirty="0">
                  <a:solidFill>
                    <a:schemeClr val="bg1"/>
                  </a:solidFill>
                </a:rPr>
                <a:t>STEP 01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  <p:sp>
          <p:nvSpPr>
            <p:cNvPr id="29" name="原创设计师QQ：598969553              _27"/>
            <p:cNvSpPr>
              <a:spLocks noChangeArrowheads="1"/>
            </p:cNvSpPr>
            <p:nvPr/>
          </p:nvSpPr>
          <p:spPr bwMode="auto">
            <a:xfrm>
              <a:off x="5545369" y="3145926"/>
              <a:ext cx="1003578" cy="2679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600" b="1" dirty="0">
                  <a:solidFill>
                    <a:schemeClr val="bg1"/>
                  </a:solidFill>
                </a:rPr>
                <a:t>STEP 02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  <p:sp>
          <p:nvSpPr>
            <p:cNvPr id="34" name="原创设计师QQ：598969553              _32"/>
            <p:cNvSpPr/>
            <p:nvPr/>
          </p:nvSpPr>
          <p:spPr>
            <a:xfrm>
              <a:off x="326172" y="3976048"/>
              <a:ext cx="3455253" cy="3123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通过阳光平台提交建议</a:t>
              </a:r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/</a:t>
              </a:r>
              <a:r>
                <a:rPr lang="zh-CN" alt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咨询</a:t>
              </a:r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/</a:t>
              </a:r>
              <a:r>
                <a:rPr lang="zh-CN" alt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投诉</a:t>
              </a:r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/</a:t>
              </a:r>
              <a:r>
                <a:rPr lang="zh-CN" alt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反映</a:t>
              </a:r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/</a:t>
              </a:r>
              <a:r>
                <a:rPr lang="zh-CN" alt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求助</a:t>
              </a:r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...</a:t>
              </a:r>
              <a:endPara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9" name="原创设计师QQ：598969553              _37"/>
            <p:cNvSpPr/>
            <p:nvPr/>
          </p:nvSpPr>
          <p:spPr>
            <a:xfrm>
              <a:off x="4828519" y="2323481"/>
              <a:ext cx="2556151" cy="2909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Open Sans" panose="020B0606030504020204" pitchFamily="34" charset="0"/>
                </a:rPr>
                <a:t>处理人员分发给相关的责任部门</a:t>
              </a:r>
              <a:endParaRPr lang="en-US" altLang="zh-CN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endParaRPr>
            </a:p>
          </p:txBody>
        </p:sp>
      </p:grpSp>
      <p:pic>
        <p:nvPicPr>
          <p:cNvPr id="40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  <p:sp>
        <p:nvSpPr>
          <p:cNvPr id="44" name="右箭头 43"/>
          <p:cNvSpPr/>
          <p:nvPr/>
        </p:nvSpPr>
        <p:spPr>
          <a:xfrm>
            <a:off x="3971925" y="2886075"/>
            <a:ext cx="1114425" cy="5619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原创设计师QQ：598969553              _12"/>
          <p:cNvSpPr>
            <a:spLocks noChangeArrowheads="1"/>
          </p:cNvSpPr>
          <p:nvPr/>
        </p:nvSpPr>
        <p:spPr bwMode="auto">
          <a:xfrm>
            <a:off x="9836842" y="4061854"/>
            <a:ext cx="669287" cy="67623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21" name="原创设计师QQ：598969553              _23"/>
          <p:cNvSpPr>
            <a:spLocks noEditPoints="1"/>
          </p:cNvSpPr>
          <p:nvPr/>
        </p:nvSpPr>
        <p:spPr bwMode="auto">
          <a:xfrm>
            <a:off x="10024133" y="4244761"/>
            <a:ext cx="332799" cy="310418"/>
          </a:xfrm>
          <a:custGeom>
            <a:avLst/>
            <a:gdLst>
              <a:gd name="T0" fmla="*/ 70 w 192"/>
              <a:gd name="T1" fmla="*/ 76 h 179"/>
              <a:gd name="T2" fmla="*/ 70 w 192"/>
              <a:gd name="T3" fmla="*/ 97 h 179"/>
              <a:gd name="T4" fmla="*/ 50 w 192"/>
              <a:gd name="T5" fmla="*/ 97 h 179"/>
              <a:gd name="T6" fmla="*/ 50 w 192"/>
              <a:gd name="T7" fmla="*/ 76 h 179"/>
              <a:gd name="T8" fmla="*/ 96 w 192"/>
              <a:gd name="T9" fmla="*/ 0 h 179"/>
              <a:gd name="T10" fmla="*/ 163 w 192"/>
              <a:gd name="T11" fmla="*/ 25 h 179"/>
              <a:gd name="T12" fmla="*/ 163 w 192"/>
              <a:gd name="T13" fmla="*/ 148 h 179"/>
              <a:gd name="T14" fmla="*/ 73 w 192"/>
              <a:gd name="T15" fmla="*/ 170 h 179"/>
              <a:gd name="T16" fmla="*/ 31 w 192"/>
              <a:gd name="T17" fmla="*/ 177 h 179"/>
              <a:gd name="T18" fmla="*/ 24 w 192"/>
              <a:gd name="T19" fmla="*/ 179 h 179"/>
              <a:gd name="T20" fmla="*/ 13 w 192"/>
              <a:gd name="T21" fmla="*/ 170 h 179"/>
              <a:gd name="T22" fmla="*/ 13 w 192"/>
              <a:gd name="T23" fmla="*/ 162 h 179"/>
              <a:gd name="T24" fmla="*/ 5 w 192"/>
              <a:gd name="T25" fmla="*/ 115 h 179"/>
              <a:gd name="T26" fmla="*/ 28 w 192"/>
              <a:gd name="T27" fmla="*/ 25 h 179"/>
              <a:gd name="T28" fmla="*/ 153 w 192"/>
              <a:gd name="T29" fmla="*/ 37 h 179"/>
              <a:gd name="T30" fmla="*/ 96 w 192"/>
              <a:gd name="T31" fmla="*/ 16 h 179"/>
              <a:gd name="T32" fmla="*/ 14 w 192"/>
              <a:gd name="T33" fmla="*/ 86 h 179"/>
              <a:gd name="T34" fmla="*/ 31 w 192"/>
              <a:gd name="T35" fmla="*/ 130 h 179"/>
              <a:gd name="T36" fmla="*/ 28 w 192"/>
              <a:gd name="T37" fmla="*/ 162 h 179"/>
              <a:gd name="T38" fmla="*/ 57 w 192"/>
              <a:gd name="T39" fmla="*/ 149 h 179"/>
              <a:gd name="T40" fmla="*/ 96 w 192"/>
              <a:gd name="T41" fmla="*/ 157 h 179"/>
              <a:gd name="T42" fmla="*/ 177 w 192"/>
              <a:gd name="T43" fmla="*/ 86 h 179"/>
              <a:gd name="T44" fmla="*/ 64 w 192"/>
              <a:gd name="T45" fmla="*/ 83 h 179"/>
              <a:gd name="T46" fmla="*/ 60 w 192"/>
              <a:gd name="T47" fmla="*/ 81 h 179"/>
              <a:gd name="T48" fmla="*/ 55 w 192"/>
              <a:gd name="T49" fmla="*/ 86 h 179"/>
              <a:gd name="T50" fmla="*/ 60 w 192"/>
              <a:gd name="T51" fmla="*/ 92 h 179"/>
              <a:gd name="T52" fmla="*/ 65 w 192"/>
              <a:gd name="T53" fmla="*/ 86 h 179"/>
              <a:gd name="T54" fmla="*/ 96 w 192"/>
              <a:gd name="T55" fmla="*/ 72 h 179"/>
              <a:gd name="T56" fmla="*/ 105 w 192"/>
              <a:gd name="T57" fmla="*/ 76 h 179"/>
              <a:gd name="T58" fmla="*/ 105 w 192"/>
              <a:gd name="T59" fmla="*/ 97 h 179"/>
              <a:gd name="T60" fmla="*/ 86 w 192"/>
              <a:gd name="T61" fmla="*/ 97 h 179"/>
              <a:gd name="T62" fmla="*/ 86 w 192"/>
              <a:gd name="T63" fmla="*/ 76 h 179"/>
              <a:gd name="T64" fmla="*/ 99 w 192"/>
              <a:gd name="T65" fmla="*/ 83 h 179"/>
              <a:gd name="T66" fmla="*/ 96 w 192"/>
              <a:gd name="T67" fmla="*/ 81 h 179"/>
              <a:gd name="T68" fmla="*/ 90 w 192"/>
              <a:gd name="T69" fmla="*/ 86 h 179"/>
              <a:gd name="T70" fmla="*/ 96 w 192"/>
              <a:gd name="T71" fmla="*/ 92 h 179"/>
              <a:gd name="T72" fmla="*/ 101 w 192"/>
              <a:gd name="T73" fmla="*/ 86 h 179"/>
              <a:gd name="T74" fmla="*/ 131 w 192"/>
              <a:gd name="T75" fmla="*/ 72 h 179"/>
              <a:gd name="T76" fmla="*/ 141 w 192"/>
              <a:gd name="T77" fmla="*/ 76 h 179"/>
              <a:gd name="T78" fmla="*/ 141 w 192"/>
              <a:gd name="T79" fmla="*/ 97 h 179"/>
              <a:gd name="T80" fmla="*/ 121 w 192"/>
              <a:gd name="T81" fmla="*/ 97 h 179"/>
              <a:gd name="T82" fmla="*/ 121 w 192"/>
              <a:gd name="T83" fmla="*/ 76 h 179"/>
              <a:gd name="T84" fmla="*/ 135 w 192"/>
              <a:gd name="T85" fmla="*/ 83 h 179"/>
              <a:gd name="T86" fmla="*/ 131 w 192"/>
              <a:gd name="T87" fmla="*/ 81 h 179"/>
              <a:gd name="T88" fmla="*/ 126 w 192"/>
              <a:gd name="T89" fmla="*/ 86 h 179"/>
              <a:gd name="T90" fmla="*/ 131 w 192"/>
              <a:gd name="T91" fmla="*/ 92 h 179"/>
              <a:gd name="T92" fmla="*/ 136 w 192"/>
              <a:gd name="T93" fmla="*/ 86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2" h="179">
                <a:moveTo>
                  <a:pt x="60" y="72"/>
                </a:moveTo>
                <a:cubicBezTo>
                  <a:pt x="64" y="72"/>
                  <a:pt x="67" y="74"/>
                  <a:pt x="70" y="76"/>
                </a:cubicBezTo>
                <a:cubicBezTo>
                  <a:pt x="73" y="79"/>
                  <a:pt x="74" y="82"/>
                  <a:pt x="74" y="86"/>
                </a:cubicBezTo>
                <a:cubicBezTo>
                  <a:pt x="74" y="90"/>
                  <a:pt x="73" y="94"/>
                  <a:pt x="70" y="97"/>
                </a:cubicBezTo>
                <a:cubicBezTo>
                  <a:pt x="67" y="99"/>
                  <a:pt x="64" y="101"/>
                  <a:pt x="60" y="101"/>
                </a:cubicBezTo>
                <a:cubicBezTo>
                  <a:pt x="56" y="101"/>
                  <a:pt x="53" y="99"/>
                  <a:pt x="50" y="97"/>
                </a:cubicBezTo>
                <a:cubicBezTo>
                  <a:pt x="48" y="94"/>
                  <a:pt x="46" y="90"/>
                  <a:pt x="46" y="86"/>
                </a:cubicBezTo>
                <a:cubicBezTo>
                  <a:pt x="46" y="82"/>
                  <a:pt x="48" y="79"/>
                  <a:pt x="50" y="76"/>
                </a:cubicBezTo>
                <a:cubicBezTo>
                  <a:pt x="53" y="74"/>
                  <a:pt x="56" y="72"/>
                  <a:pt x="60" y="72"/>
                </a:cubicBezTo>
                <a:close/>
                <a:moveTo>
                  <a:pt x="96" y="0"/>
                </a:moveTo>
                <a:cubicBezTo>
                  <a:pt x="96" y="0"/>
                  <a:pt x="96" y="0"/>
                  <a:pt x="96" y="0"/>
                </a:cubicBezTo>
                <a:cubicBezTo>
                  <a:pt x="122" y="0"/>
                  <a:pt x="146" y="10"/>
                  <a:pt x="163" y="25"/>
                </a:cubicBezTo>
                <a:cubicBezTo>
                  <a:pt x="181" y="41"/>
                  <a:pt x="192" y="62"/>
                  <a:pt x="192" y="86"/>
                </a:cubicBezTo>
                <a:cubicBezTo>
                  <a:pt x="192" y="110"/>
                  <a:pt x="181" y="132"/>
                  <a:pt x="163" y="148"/>
                </a:cubicBezTo>
                <a:cubicBezTo>
                  <a:pt x="146" y="163"/>
                  <a:pt x="122" y="172"/>
                  <a:pt x="96" y="172"/>
                </a:cubicBezTo>
                <a:cubicBezTo>
                  <a:pt x="88" y="172"/>
                  <a:pt x="80" y="172"/>
                  <a:pt x="73" y="170"/>
                </a:cubicBezTo>
                <a:cubicBezTo>
                  <a:pt x="66" y="169"/>
                  <a:pt x="60" y="167"/>
                  <a:pt x="54" y="164"/>
                </a:cubicBezTo>
                <a:cubicBezTo>
                  <a:pt x="31" y="177"/>
                  <a:pt x="31" y="177"/>
                  <a:pt x="31" y="177"/>
                </a:cubicBezTo>
                <a:cubicBezTo>
                  <a:pt x="29" y="178"/>
                  <a:pt x="27" y="179"/>
                  <a:pt x="24" y="179"/>
                </a:cubicBezTo>
                <a:cubicBezTo>
                  <a:pt x="24" y="179"/>
                  <a:pt x="24" y="179"/>
                  <a:pt x="24" y="179"/>
                </a:cubicBezTo>
                <a:cubicBezTo>
                  <a:pt x="22" y="178"/>
                  <a:pt x="19" y="177"/>
                  <a:pt x="17" y="176"/>
                </a:cubicBezTo>
                <a:cubicBezTo>
                  <a:pt x="15" y="174"/>
                  <a:pt x="14" y="172"/>
                  <a:pt x="13" y="170"/>
                </a:cubicBezTo>
                <a:cubicBezTo>
                  <a:pt x="13" y="170"/>
                  <a:pt x="13" y="170"/>
                  <a:pt x="13" y="170"/>
                </a:cubicBezTo>
                <a:cubicBezTo>
                  <a:pt x="12" y="167"/>
                  <a:pt x="12" y="165"/>
                  <a:pt x="13" y="162"/>
                </a:cubicBezTo>
                <a:cubicBezTo>
                  <a:pt x="18" y="137"/>
                  <a:pt x="18" y="137"/>
                  <a:pt x="18" y="137"/>
                </a:cubicBezTo>
                <a:cubicBezTo>
                  <a:pt x="13" y="131"/>
                  <a:pt x="8" y="123"/>
                  <a:pt x="5" y="115"/>
                </a:cubicBezTo>
                <a:cubicBezTo>
                  <a:pt x="2" y="106"/>
                  <a:pt x="0" y="96"/>
                  <a:pt x="0" y="86"/>
                </a:cubicBezTo>
                <a:cubicBezTo>
                  <a:pt x="0" y="62"/>
                  <a:pt x="10" y="41"/>
                  <a:pt x="28" y="25"/>
                </a:cubicBezTo>
                <a:cubicBezTo>
                  <a:pt x="45" y="10"/>
                  <a:pt x="69" y="0"/>
                  <a:pt x="96" y="0"/>
                </a:cubicBezTo>
                <a:close/>
                <a:moveTo>
                  <a:pt x="153" y="37"/>
                </a:moveTo>
                <a:cubicBezTo>
                  <a:pt x="153" y="37"/>
                  <a:pt x="153" y="37"/>
                  <a:pt x="153" y="37"/>
                </a:cubicBezTo>
                <a:cubicBezTo>
                  <a:pt x="139" y="24"/>
                  <a:pt x="118" y="16"/>
                  <a:pt x="96" y="16"/>
                </a:cubicBezTo>
                <a:cubicBezTo>
                  <a:pt x="73" y="16"/>
                  <a:pt x="52" y="24"/>
                  <a:pt x="38" y="37"/>
                </a:cubicBezTo>
                <a:cubicBezTo>
                  <a:pt x="23" y="49"/>
                  <a:pt x="14" y="67"/>
                  <a:pt x="14" y="86"/>
                </a:cubicBezTo>
                <a:cubicBezTo>
                  <a:pt x="14" y="94"/>
                  <a:pt x="16" y="102"/>
                  <a:pt x="19" y="109"/>
                </a:cubicBezTo>
                <a:cubicBezTo>
                  <a:pt x="22" y="117"/>
                  <a:pt x="26" y="124"/>
                  <a:pt x="31" y="130"/>
                </a:cubicBezTo>
                <a:cubicBezTo>
                  <a:pt x="33" y="131"/>
                  <a:pt x="34" y="134"/>
                  <a:pt x="33" y="137"/>
                </a:cubicBezTo>
                <a:cubicBezTo>
                  <a:pt x="28" y="162"/>
                  <a:pt x="28" y="162"/>
                  <a:pt x="28" y="162"/>
                </a:cubicBezTo>
                <a:cubicBezTo>
                  <a:pt x="51" y="149"/>
                  <a:pt x="51" y="149"/>
                  <a:pt x="51" y="149"/>
                </a:cubicBezTo>
                <a:cubicBezTo>
                  <a:pt x="53" y="148"/>
                  <a:pt x="55" y="148"/>
                  <a:pt x="57" y="149"/>
                </a:cubicBezTo>
                <a:cubicBezTo>
                  <a:pt x="63" y="152"/>
                  <a:pt x="69" y="154"/>
                  <a:pt x="76" y="155"/>
                </a:cubicBezTo>
                <a:cubicBezTo>
                  <a:pt x="82" y="157"/>
                  <a:pt x="89" y="157"/>
                  <a:pt x="96" y="157"/>
                </a:cubicBezTo>
                <a:cubicBezTo>
                  <a:pt x="118" y="157"/>
                  <a:pt x="139" y="149"/>
                  <a:pt x="153" y="136"/>
                </a:cubicBezTo>
                <a:cubicBezTo>
                  <a:pt x="168" y="123"/>
                  <a:pt x="177" y="106"/>
                  <a:pt x="177" y="86"/>
                </a:cubicBezTo>
                <a:cubicBezTo>
                  <a:pt x="177" y="67"/>
                  <a:pt x="168" y="49"/>
                  <a:pt x="153" y="37"/>
                </a:cubicBezTo>
                <a:close/>
                <a:moveTo>
                  <a:pt x="64" y="83"/>
                </a:moveTo>
                <a:cubicBezTo>
                  <a:pt x="64" y="83"/>
                  <a:pt x="64" y="83"/>
                  <a:pt x="64" y="83"/>
                </a:cubicBezTo>
                <a:cubicBezTo>
                  <a:pt x="63" y="82"/>
                  <a:pt x="62" y="81"/>
                  <a:pt x="60" y="81"/>
                </a:cubicBezTo>
                <a:cubicBezTo>
                  <a:pt x="59" y="81"/>
                  <a:pt x="57" y="82"/>
                  <a:pt x="56" y="83"/>
                </a:cubicBezTo>
                <a:cubicBezTo>
                  <a:pt x="56" y="84"/>
                  <a:pt x="55" y="85"/>
                  <a:pt x="55" y="86"/>
                </a:cubicBezTo>
                <a:cubicBezTo>
                  <a:pt x="55" y="88"/>
                  <a:pt x="56" y="89"/>
                  <a:pt x="56" y="90"/>
                </a:cubicBezTo>
                <a:cubicBezTo>
                  <a:pt x="57" y="91"/>
                  <a:pt x="59" y="92"/>
                  <a:pt x="60" y="92"/>
                </a:cubicBezTo>
                <a:cubicBezTo>
                  <a:pt x="62" y="92"/>
                  <a:pt x="63" y="91"/>
                  <a:pt x="64" y="90"/>
                </a:cubicBezTo>
                <a:cubicBezTo>
                  <a:pt x="65" y="89"/>
                  <a:pt x="65" y="88"/>
                  <a:pt x="65" y="86"/>
                </a:cubicBezTo>
                <a:cubicBezTo>
                  <a:pt x="65" y="85"/>
                  <a:pt x="65" y="84"/>
                  <a:pt x="64" y="83"/>
                </a:cubicBezTo>
                <a:close/>
                <a:moveTo>
                  <a:pt x="96" y="72"/>
                </a:moveTo>
                <a:cubicBezTo>
                  <a:pt x="96" y="72"/>
                  <a:pt x="96" y="72"/>
                  <a:pt x="96" y="72"/>
                </a:cubicBezTo>
                <a:cubicBezTo>
                  <a:pt x="99" y="72"/>
                  <a:pt x="103" y="74"/>
                  <a:pt x="105" y="76"/>
                </a:cubicBezTo>
                <a:cubicBezTo>
                  <a:pt x="108" y="79"/>
                  <a:pt x="110" y="82"/>
                  <a:pt x="110" y="86"/>
                </a:cubicBezTo>
                <a:cubicBezTo>
                  <a:pt x="110" y="90"/>
                  <a:pt x="108" y="94"/>
                  <a:pt x="105" y="97"/>
                </a:cubicBezTo>
                <a:cubicBezTo>
                  <a:pt x="103" y="99"/>
                  <a:pt x="99" y="101"/>
                  <a:pt x="96" y="101"/>
                </a:cubicBezTo>
                <a:cubicBezTo>
                  <a:pt x="92" y="101"/>
                  <a:pt x="88" y="99"/>
                  <a:pt x="86" y="97"/>
                </a:cubicBezTo>
                <a:cubicBezTo>
                  <a:pt x="83" y="94"/>
                  <a:pt x="82" y="90"/>
                  <a:pt x="82" y="86"/>
                </a:cubicBezTo>
                <a:cubicBezTo>
                  <a:pt x="82" y="82"/>
                  <a:pt x="83" y="79"/>
                  <a:pt x="86" y="76"/>
                </a:cubicBezTo>
                <a:cubicBezTo>
                  <a:pt x="88" y="74"/>
                  <a:pt x="92" y="72"/>
                  <a:pt x="96" y="72"/>
                </a:cubicBezTo>
                <a:close/>
                <a:moveTo>
                  <a:pt x="99" y="83"/>
                </a:moveTo>
                <a:cubicBezTo>
                  <a:pt x="99" y="83"/>
                  <a:pt x="99" y="83"/>
                  <a:pt x="99" y="83"/>
                </a:cubicBezTo>
                <a:cubicBezTo>
                  <a:pt x="98" y="82"/>
                  <a:pt x="97" y="81"/>
                  <a:pt x="96" y="81"/>
                </a:cubicBezTo>
                <a:cubicBezTo>
                  <a:pt x="94" y="81"/>
                  <a:pt x="93" y="82"/>
                  <a:pt x="92" y="83"/>
                </a:cubicBezTo>
                <a:cubicBezTo>
                  <a:pt x="91" y="84"/>
                  <a:pt x="90" y="85"/>
                  <a:pt x="90" y="86"/>
                </a:cubicBezTo>
                <a:cubicBezTo>
                  <a:pt x="90" y="88"/>
                  <a:pt x="91" y="89"/>
                  <a:pt x="92" y="90"/>
                </a:cubicBezTo>
                <a:cubicBezTo>
                  <a:pt x="93" y="91"/>
                  <a:pt x="94" y="92"/>
                  <a:pt x="96" y="92"/>
                </a:cubicBezTo>
                <a:cubicBezTo>
                  <a:pt x="97" y="92"/>
                  <a:pt x="98" y="91"/>
                  <a:pt x="99" y="90"/>
                </a:cubicBezTo>
                <a:cubicBezTo>
                  <a:pt x="100" y="89"/>
                  <a:pt x="101" y="88"/>
                  <a:pt x="101" y="86"/>
                </a:cubicBezTo>
                <a:cubicBezTo>
                  <a:pt x="101" y="85"/>
                  <a:pt x="100" y="84"/>
                  <a:pt x="99" y="83"/>
                </a:cubicBezTo>
                <a:close/>
                <a:moveTo>
                  <a:pt x="131" y="72"/>
                </a:moveTo>
                <a:cubicBezTo>
                  <a:pt x="131" y="72"/>
                  <a:pt x="131" y="72"/>
                  <a:pt x="131" y="72"/>
                </a:cubicBezTo>
                <a:cubicBezTo>
                  <a:pt x="135" y="72"/>
                  <a:pt x="138" y="74"/>
                  <a:pt x="141" y="76"/>
                </a:cubicBezTo>
                <a:cubicBezTo>
                  <a:pt x="143" y="79"/>
                  <a:pt x="145" y="82"/>
                  <a:pt x="145" y="86"/>
                </a:cubicBezTo>
                <a:cubicBezTo>
                  <a:pt x="145" y="90"/>
                  <a:pt x="143" y="94"/>
                  <a:pt x="141" y="97"/>
                </a:cubicBezTo>
                <a:cubicBezTo>
                  <a:pt x="138" y="99"/>
                  <a:pt x="135" y="101"/>
                  <a:pt x="131" y="101"/>
                </a:cubicBezTo>
                <a:cubicBezTo>
                  <a:pt x="127" y="101"/>
                  <a:pt x="124" y="99"/>
                  <a:pt x="121" y="97"/>
                </a:cubicBezTo>
                <a:cubicBezTo>
                  <a:pt x="119" y="94"/>
                  <a:pt x="117" y="90"/>
                  <a:pt x="117" y="86"/>
                </a:cubicBezTo>
                <a:cubicBezTo>
                  <a:pt x="117" y="82"/>
                  <a:pt x="119" y="79"/>
                  <a:pt x="121" y="76"/>
                </a:cubicBezTo>
                <a:cubicBezTo>
                  <a:pt x="124" y="74"/>
                  <a:pt x="127" y="72"/>
                  <a:pt x="131" y="72"/>
                </a:cubicBezTo>
                <a:close/>
                <a:moveTo>
                  <a:pt x="135" y="83"/>
                </a:moveTo>
                <a:cubicBezTo>
                  <a:pt x="135" y="83"/>
                  <a:pt x="135" y="83"/>
                  <a:pt x="135" y="83"/>
                </a:cubicBezTo>
                <a:cubicBezTo>
                  <a:pt x="134" y="82"/>
                  <a:pt x="132" y="81"/>
                  <a:pt x="131" y="81"/>
                </a:cubicBezTo>
                <a:cubicBezTo>
                  <a:pt x="130" y="81"/>
                  <a:pt x="128" y="82"/>
                  <a:pt x="127" y="83"/>
                </a:cubicBezTo>
                <a:cubicBezTo>
                  <a:pt x="126" y="84"/>
                  <a:pt x="126" y="85"/>
                  <a:pt x="126" y="86"/>
                </a:cubicBezTo>
                <a:cubicBezTo>
                  <a:pt x="126" y="88"/>
                  <a:pt x="126" y="89"/>
                  <a:pt x="127" y="90"/>
                </a:cubicBezTo>
                <a:cubicBezTo>
                  <a:pt x="128" y="91"/>
                  <a:pt x="130" y="92"/>
                  <a:pt x="131" y="92"/>
                </a:cubicBezTo>
                <a:cubicBezTo>
                  <a:pt x="132" y="92"/>
                  <a:pt x="134" y="91"/>
                  <a:pt x="135" y="90"/>
                </a:cubicBezTo>
                <a:cubicBezTo>
                  <a:pt x="136" y="89"/>
                  <a:pt x="136" y="88"/>
                  <a:pt x="136" y="86"/>
                </a:cubicBezTo>
                <a:cubicBezTo>
                  <a:pt x="136" y="85"/>
                  <a:pt x="136" y="84"/>
                  <a:pt x="135" y="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23" name="原创设计师QQ：598969553              _27"/>
          <p:cNvSpPr>
            <a:spLocks noChangeArrowheads="1"/>
          </p:cNvSpPr>
          <p:nvPr/>
        </p:nvSpPr>
        <p:spPr bwMode="auto">
          <a:xfrm>
            <a:off x="9736369" y="3088776"/>
            <a:ext cx="1003578" cy="267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en-US" altLang="zh-CN" sz="1600" b="1" dirty="0">
                <a:solidFill>
                  <a:schemeClr val="bg1"/>
                </a:solidFill>
              </a:rPr>
              <a:t>STEP </a:t>
            </a:r>
            <a:r>
              <a:rPr lang="en-US" altLang="zh-CN" sz="1600" b="1" dirty="0" smtClean="0">
                <a:solidFill>
                  <a:schemeClr val="bg1"/>
                </a:solidFill>
              </a:rPr>
              <a:t>03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24" name="原创设计师QQ：598969553              _37"/>
          <p:cNvSpPr/>
          <p:nvPr/>
        </p:nvSpPr>
        <p:spPr>
          <a:xfrm>
            <a:off x="8933794" y="1904381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相关部门人员处理</a:t>
            </a:r>
            <a:endParaRPr lang="en-US" altLang="zh-CN" sz="11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根据内容进行工作，工作完毕后填写处理意见。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右箭头 29"/>
          <p:cNvSpPr/>
          <p:nvPr/>
        </p:nvSpPr>
        <p:spPr>
          <a:xfrm>
            <a:off x="7677151" y="2905125"/>
            <a:ext cx="1143000" cy="5619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8993420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/>
              <a:t>阳光平台</a:t>
            </a:r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 smtClean="0"/>
              <a:t>Sun platform</a:t>
            </a:r>
          </a:p>
        </p:txBody>
      </p:sp>
      <p:sp>
        <p:nvSpPr>
          <p:cNvPr id="4" name="原创设计师QQ：598969553              _2"/>
          <p:cNvSpPr>
            <a:spLocks/>
          </p:cNvSpPr>
          <p:nvPr/>
        </p:nvSpPr>
        <p:spPr bwMode="auto">
          <a:xfrm>
            <a:off x="1497394" y="1651000"/>
            <a:ext cx="904265" cy="2007772"/>
          </a:xfrm>
          <a:custGeom>
            <a:avLst/>
            <a:gdLst>
              <a:gd name="T0" fmla="*/ 0 w 215"/>
              <a:gd name="T1" fmla="*/ 0 h 478"/>
              <a:gd name="T2" fmla="*/ 0 w 215"/>
              <a:gd name="T3" fmla="*/ 371 h 478"/>
              <a:gd name="T4" fmla="*/ 107 w 215"/>
              <a:gd name="T5" fmla="*/ 478 h 478"/>
              <a:gd name="T6" fmla="*/ 215 w 215"/>
              <a:gd name="T7" fmla="*/ 371 h 478"/>
              <a:gd name="T8" fmla="*/ 215 w 215"/>
              <a:gd name="T9" fmla="*/ 0 h 478"/>
              <a:gd name="T10" fmla="*/ 0 w 215"/>
              <a:gd name="T11" fmla="*/ 0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5" h="478">
                <a:moveTo>
                  <a:pt x="0" y="0"/>
                </a:moveTo>
                <a:cubicBezTo>
                  <a:pt x="0" y="371"/>
                  <a:pt x="0" y="371"/>
                  <a:pt x="0" y="371"/>
                </a:cubicBezTo>
                <a:cubicBezTo>
                  <a:pt x="0" y="430"/>
                  <a:pt x="48" y="478"/>
                  <a:pt x="107" y="478"/>
                </a:cubicBezTo>
                <a:cubicBezTo>
                  <a:pt x="167" y="478"/>
                  <a:pt x="215" y="430"/>
                  <a:pt x="215" y="371"/>
                </a:cubicBezTo>
                <a:cubicBezTo>
                  <a:pt x="215" y="0"/>
                  <a:pt x="215" y="0"/>
                  <a:pt x="215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" name="原创设计师QQ：598969553              _3"/>
          <p:cNvSpPr>
            <a:spLocks noChangeArrowheads="1"/>
          </p:cNvSpPr>
          <p:nvPr/>
        </p:nvSpPr>
        <p:spPr bwMode="auto">
          <a:xfrm>
            <a:off x="1580595" y="2844278"/>
            <a:ext cx="737863" cy="73129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" name="原创设计师QQ：598969553              _4"/>
          <p:cNvSpPr>
            <a:spLocks/>
          </p:cNvSpPr>
          <p:nvPr/>
        </p:nvSpPr>
        <p:spPr bwMode="auto">
          <a:xfrm>
            <a:off x="4499201" y="2756698"/>
            <a:ext cx="904263" cy="2012152"/>
          </a:xfrm>
          <a:custGeom>
            <a:avLst/>
            <a:gdLst>
              <a:gd name="T0" fmla="*/ 215 w 215"/>
              <a:gd name="T1" fmla="*/ 479 h 479"/>
              <a:gd name="T2" fmla="*/ 215 w 215"/>
              <a:gd name="T3" fmla="*/ 108 h 479"/>
              <a:gd name="T4" fmla="*/ 108 w 215"/>
              <a:gd name="T5" fmla="*/ 0 h 479"/>
              <a:gd name="T6" fmla="*/ 0 w 215"/>
              <a:gd name="T7" fmla="*/ 108 h 479"/>
              <a:gd name="T8" fmla="*/ 0 w 215"/>
              <a:gd name="T9" fmla="*/ 479 h 479"/>
              <a:gd name="T10" fmla="*/ 215 w 215"/>
              <a:gd name="T11" fmla="*/ 479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5" h="479">
                <a:moveTo>
                  <a:pt x="215" y="479"/>
                </a:moveTo>
                <a:cubicBezTo>
                  <a:pt x="215" y="108"/>
                  <a:pt x="215" y="108"/>
                  <a:pt x="215" y="108"/>
                </a:cubicBezTo>
                <a:cubicBezTo>
                  <a:pt x="215" y="49"/>
                  <a:pt x="167" y="0"/>
                  <a:pt x="108" y="0"/>
                </a:cubicBezTo>
                <a:cubicBezTo>
                  <a:pt x="48" y="0"/>
                  <a:pt x="0" y="49"/>
                  <a:pt x="0" y="108"/>
                </a:cubicBezTo>
                <a:cubicBezTo>
                  <a:pt x="0" y="479"/>
                  <a:pt x="0" y="479"/>
                  <a:pt x="0" y="479"/>
                </a:cubicBezTo>
                <a:lnTo>
                  <a:pt x="215" y="4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" name="原创设计师QQ：598969553              _5"/>
          <p:cNvSpPr>
            <a:spLocks noChangeArrowheads="1"/>
          </p:cNvSpPr>
          <p:nvPr/>
        </p:nvSpPr>
        <p:spPr bwMode="auto">
          <a:xfrm>
            <a:off x="4584591" y="2844278"/>
            <a:ext cx="735673" cy="73129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" name="原创设计师QQ：598969553              _6"/>
          <p:cNvSpPr>
            <a:spLocks/>
          </p:cNvSpPr>
          <p:nvPr/>
        </p:nvSpPr>
        <p:spPr bwMode="auto">
          <a:xfrm>
            <a:off x="3498598" y="1651000"/>
            <a:ext cx="904265" cy="2007772"/>
          </a:xfrm>
          <a:custGeom>
            <a:avLst/>
            <a:gdLst>
              <a:gd name="T0" fmla="*/ 0 w 215"/>
              <a:gd name="T1" fmla="*/ 0 h 478"/>
              <a:gd name="T2" fmla="*/ 0 w 215"/>
              <a:gd name="T3" fmla="*/ 371 h 478"/>
              <a:gd name="T4" fmla="*/ 108 w 215"/>
              <a:gd name="T5" fmla="*/ 478 h 478"/>
              <a:gd name="T6" fmla="*/ 215 w 215"/>
              <a:gd name="T7" fmla="*/ 371 h 478"/>
              <a:gd name="T8" fmla="*/ 215 w 215"/>
              <a:gd name="T9" fmla="*/ 0 h 478"/>
              <a:gd name="T10" fmla="*/ 0 w 215"/>
              <a:gd name="T11" fmla="*/ 0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5" h="478">
                <a:moveTo>
                  <a:pt x="0" y="0"/>
                </a:moveTo>
                <a:cubicBezTo>
                  <a:pt x="0" y="371"/>
                  <a:pt x="0" y="371"/>
                  <a:pt x="0" y="371"/>
                </a:cubicBezTo>
                <a:cubicBezTo>
                  <a:pt x="0" y="430"/>
                  <a:pt x="48" y="478"/>
                  <a:pt x="108" y="478"/>
                </a:cubicBezTo>
                <a:cubicBezTo>
                  <a:pt x="167" y="478"/>
                  <a:pt x="215" y="430"/>
                  <a:pt x="215" y="371"/>
                </a:cubicBezTo>
                <a:cubicBezTo>
                  <a:pt x="215" y="0"/>
                  <a:pt x="215" y="0"/>
                  <a:pt x="215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" name="原创设计师QQ：598969553              _7"/>
          <p:cNvSpPr>
            <a:spLocks noChangeArrowheads="1"/>
          </p:cNvSpPr>
          <p:nvPr/>
        </p:nvSpPr>
        <p:spPr bwMode="auto">
          <a:xfrm>
            <a:off x="3583990" y="2844278"/>
            <a:ext cx="735673" cy="73129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" name="原创设计师QQ：598969553              _8"/>
          <p:cNvSpPr>
            <a:spLocks/>
          </p:cNvSpPr>
          <p:nvPr/>
        </p:nvSpPr>
        <p:spPr bwMode="auto">
          <a:xfrm>
            <a:off x="2497997" y="2756698"/>
            <a:ext cx="904263" cy="2012152"/>
          </a:xfrm>
          <a:custGeom>
            <a:avLst/>
            <a:gdLst>
              <a:gd name="T0" fmla="*/ 215 w 215"/>
              <a:gd name="T1" fmla="*/ 479 h 479"/>
              <a:gd name="T2" fmla="*/ 215 w 215"/>
              <a:gd name="T3" fmla="*/ 108 h 479"/>
              <a:gd name="T4" fmla="*/ 108 w 215"/>
              <a:gd name="T5" fmla="*/ 0 h 479"/>
              <a:gd name="T6" fmla="*/ 0 w 215"/>
              <a:gd name="T7" fmla="*/ 108 h 479"/>
              <a:gd name="T8" fmla="*/ 0 w 215"/>
              <a:gd name="T9" fmla="*/ 479 h 479"/>
              <a:gd name="T10" fmla="*/ 215 w 215"/>
              <a:gd name="T11" fmla="*/ 479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5" h="479">
                <a:moveTo>
                  <a:pt x="215" y="479"/>
                </a:moveTo>
                <a:cubicBezTo>
                  <a:pt x="215" y="108"/>
                  <a:pt x="215" y="108"/>
                  <a:pt x="215" y="108"/>
                </a:cubicBezTo>
                <a:cubicBezTo>
                  <a:pt x="215" y="49"/>
                  <a:pt x="167" y="0"/>
                  <a:pt x="108" y="0"/>
                </a:cubicBezTo>
                <a:cubicBezTo>
                  <a:pt x="48" y="0"/>
                  <a:pt x="0" y="49"/>
                  <a:pt x="0" y="108"/>
                </a:cubicBezTo>
                <a:cubicBezTo>
                  <a:pt x="0" y="479"/>
                  <a:pt x="0" y="479"/>
                  <a:pt x="0" y="479"/>
                </a:cubicBezTo>
                <a:lnTo>
                  <a:pt x="215" y="4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" name="原创设计师QQ：598969553              _9"/>
          <p:cNvSpPr>
            <a:spLocks noChangeArrowheads="1"/>
          </p:cNvSpPr>
          <p:nvPr/>
        </p:nvSpPr>
        <p:spPr bwMode="auto">
          <a:xfrm>
            <a:off x="2583387" y="2844278"/>
            <a:ext cx="735673" cy="73129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" name="原创设计师QQ：598969553              _12"/>
          <p:cNvSpPr>
            <a:spLocks noEditPoints="1"/>
          </p:cNvSpPr>
          <p:nvPr/>
        </p:nvSpPr>
        <p:spPr bwMode="auto">
          <a:xfrm>
            <a:off x="4805731" y="3026007"/>
            <a:ext cx="282445" cy="361267"/>
          </a:xfrm>
          <a:custGeom>
            <a:avLst/>
            <a:gdLst>
              <a:gd name="T0" fmla="*/ 60 w 67"/>
              <a:gd name="T1" fmla="*/ 77 h 86"/>
              <a:gd name="T2" fmla="*/ 55 w 67"/>
              <a:gd name="T3" fmla="*/ 82 h 86"/>
              <a:gd name="T4" fmla="*/ 38 w 67"/>
              <a:gd name="T5" fmla="*/ 86 h 86"/>
              <a:gd name="T6" fmla="*/ 22 w 67"/>
              <a:gd name="T7" fmla="*/ 79 h 86"/>
              <a:gd name="T8" fmla="*/ 22 w 67"/>
              <a:gd name="T9" fmla="*/ 79 h 86"/>
              <a:gd name="T10" fmla="*/ 22 w 67"/>
              <a:gd name="T11" fmla="*/ 79 h 86"/>
              <a:gd name="T12" fmla="*/ 17 w 67"/>
              <a:gd name="T13" fmla="*/ 73 h 86"/>
              <a:gd name="T14" fmla="*/ 8 w 67"/>
              <a:gd name="T15" fmla="*/ 58 h 86"/>
              <a:gd name="T16" fmla="*/ 8 w 67"/>
              <a:gd name="T17" fmla="*/ 58 h 86"/>
              <a:gd name="T18" fmla="*/ 3 w 67"/>
              <a:gd name="T19" fmla="*/ 49 h 86"/>
              <a:gd name="T20" fmla="*/ 9 w 67"/>
              <a:gd name="T21" fmla="*/ 37 h 86"/>
              <a:gd name="T22" fmla="*/ 17 w 67"/>
              <a:gd name="T23" fmla="*/ 41 h 86"/>
              <a:gd name="T24" fmla="*/ 18 w 67"/>
              <a:gd name="T25" fmla="*/ 41 h 86"/>
              <a:gd name="T26" fmla="*/ 18 w 67"/>
              <a:gd name="T27" fmla="*/ 42 h 86"/>
              <a:gd name="T28" fmla="*/ 18 w 67"/>
              <a:gd name="T29" fmla="*/ 14 h 86"/>
              <a:gd name="T30" fmla="*/ 30 w 67"/>
              <a:gd name="T31" fmla="*/ 7 h 86"/>
              <a:gd name="T32" fmla="*/ 44 w 67"/>
              <a:gd name="T33" fmla="*/ 7 h 86"/>
              <a:gd name="T34" fmla="*/ 56 w 67"/>
              <a:gd name="T35" fmla="*/ 14 h 86"/>
              <a:gd name="T36" fmla="*/ 56 w 67"/>
              <a:gd name="T37" fmla="*/ 14 h 86"/>
              <a:gd name="T38" fmla="*/ 56 w 67"/>
              <a:gd name="T39" fmla="*/ 14 h 86"/>
              <a:gd name="T40" fmla="*/ 67 w 67"/>
              <a:gd name="T41" fmla="*/ 21 h 86"/>
              <a:gd name="T42" fmla="*/ 67 w 67"/>
              <a:gd name="T43" fmla="*/ 59 h 86"/>
              <a:gd name="T44" fmla="*/ 65 w 67"/>
              <a:gd name="T45" fmla="*/ 69 h 86"/>
              <a:gd name="T46" fmla="*/ 60 w 67"/>
              <a:gd name="T47" fmla="*/ 77 h 86"/>
              <a:gd name="T48" fmla="*/ 52 w 67"/>
              <a:gd name="T49" fmla="*/ 76 h 86"/>
              <a:gd name="T50" fmla="*/ 52 w 67"/>
              <a:gd name="T51" fmla="*/ 76 h 86"/>
              <a:gd name="T52" fmla="*/ 56 w 67"/>
              <a:gd name="T53" fmla="*/ 73 h 86"/>
              <a:gd name="T54" fmla="*/ 60 w 67"/>
              <a:gd name="T55" fmla="*/ 67 h 86"/>
              <a:gd name="T56" fmla="*/ 61 w 67"/>
              <a:gd name="T57" fmla="*/ 59 h 86"/>
              <a:gd name="T58" fmla="*/ 61 w 67"/>
              <a:gd name="T59" fmla="*/ 21 h 86"/>
              <a:gd name="T60" fmla="*/ 58 w 67"/>
              <a:gd name="T61" fmla="*/ 21 h 86"/>
              <a:gd name="T62" fmla="*/ 58 w 67"/>
              <a:gd name="T63" fmla="*/ 39 h 86"/>
              <a:gd name="T64" fmla="*/ 50 w 67"/>
              <a:gd name="T65" fmla="*/ 39 h 86"/>
              <a:gd name="T66" fmla="*/ 50 w 67"/>
              <a:gd name="T67" fmla="*/ 14 h 86"/>
              <a:gd name="T68" fmla="*/ 47 w 67"/>
              <a:gd name="T69" fmla="*/ 14 h 86"/>
              <a:gd name="T70" fmla="*/ 47 w 67"/>
              <a:gd name="T71" fmla="*/ 14 h 86"/>
              <a:gd name="T72" fmla="*/ 47 w 67"/>
              <a:gd name="T73" fmla="*/ 39 h 86"/>
              <a:gd name="T74" fmla="*/ 39 w 67"/>
              <a:gd name="T75" fmla="*/ 39 h 86"/>
              <a:gd name="T76" fmla="*/ 39 w 67"/>
              <a:gd name="T77" fmla="*/ 10 h 86"/>
              <a:gd name="T78" fmla="*/ 35 w 67"/>
              <a:gd name="T79" fmla="*/ 10 h 86"/>
              <a:gd name="T80" fmla="*/ 35 w 67"/>
              <a:gd name="T81" fmla="*/ 39 h 86"/>
              <a:gd name="T82" fmla="*/ 28 w 67"/>
              <a:gd name="T83" fmla="*/ 39 h 86"/>
              <a:gd name="T84" fmla="*/ 28 w 67"/>
              <a:gd name="T85" fmla="*/ 14 h 86"/>
              <a:gd name="T86" fmla="*/ 24 w 67"/>
              <a:gd name="T87" fmla="*/ 14 h 86"/>
              <a:gd name="T88" fmla="*/ 24 w 67"/>
              <a:gd name="T89" fmla="*/ 49 h 86"/>
              <a:gd name="T90" fmla="*/ 16 w 67"/>
              <a:gd name="T91" fmla="*/ 51 h 86"/>
              <a:gd name="T92" fmla="*/ 12 w 67"/>
              <a:gd name="T93" fmla="*/ 44 h 86"/>
              <a:gd name="T94" fmla="*/ 8 w 67"/>
              <a:gd name="T95" fmla="*/ 46 h 86"/>
              <a:gd name="T96" fmla="*/ 13 w 67"/>
              <a:gd name="T97" fmla="*/ 55 h 86"/>
              <a:gd name="T98" fmla="*/ 13 w 67"/>
              <a:gd name="T99" fmla="*/ 55 h 86"/>
              <a:gd name="T100" fmla="*/ 22 w 67"/>
              <a:gd name="T101" fmla="*/ 70 h 86"/>
              <a:gd name="T102" fmla="*/ 26 w 67"/>
              <a:gd name="T103" fmla="*/ 74 h 86"/>
              <a:gd name="T104" fmla="*/ 38 w 67"/>
              <a:gd name="T105" fmla="*/ 80 h 86"/>
              <a:gd name="T106" fmla="*/ 52 w 67"/>
              <a:gd name="T107" fmla="*/ 7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7" h="86">
                <a:moveTo>
                  <a:pt x="60" y="77"/>
                </a:moveTo>
                <a:cubicBezTo>
                  <a:pt x="59" y="79"/>
                  <a:pt x="57" y="80"/>
                  <a:pt x="55" y="82"/>
                </a:cubicBezTo>
                <a:cubicBezTo>
                  <a:pt x="50" y="85"/>
                  <a:pt x="44" y="86"/>
                  <a:pt x="38" y="86"/>
                </a:cubicBezTo>
                <a:cubicBezTo>
                  <a:pt x="32" y="85"/>
                  <a:pt x="26" y="83"/>
                  <a:pt x="22" y="79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79"/>
                  <a:pt x="22" y="79"/>
                  <a:pt x="22" y="79"/>
                </a:cubicBezTo>
                <a:cubicBezTo>
                  <a:pt x="20" y="77"/>
                  <a:pt x="18" y="75"/>
                  <a:pt x="17" y="73"/>
                </a:cubicBez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3" y="49"/>
                  <a:pt x="3" y="49"/>
                  <a:pt x="3" y="49"/>
                </a:cubicBezTo>
                <a:cubicBezTo>
                  <a:pt x="0" y="44"/>
                  <a:pt x="3" y="38"/>
                  <a:pt x="9" y="37"/>
                </a:cubicBezTo>
                <a:cubicBezTo>
                  <a:pt x="12" y="37"/>
                  <a:pt x="15" y="38"/>
                  <a:pt x="17" y="41"/>
                </a:cubicBezTo>
                <a:cubicBezTo>
                  <a:pt x="17" y="41"/>
                  <a:pt x="18" y="41"/>
                  <a:pt x="18" y="41"/>
                </a:cubicBezTo>
                <a:cubicBezTo>
                  <a:pt x="18" y="42"/>
                  <a:pt x="18" y="42"/>
                  <a:pt x="18" y="42"/>
                </a:cubicBezTo>
                <a:cubicBezTo>
                  <a:pt x="18" y="14"/>
                  <a:pt x="18" y="14"/>
                  <a:pt x="18" y="14"/>
                </a:cubicBezTo>
                <a:cubicBezTo>
                  <a:pt x="18" y="8"/>
                  <a:pt x="25" y="4"/>
                  <a:pt x="30" y="7"/>
                </a:cubicBezTo>
                <a:cubicBezTo>
                  <a:pt x="32" y="0"/>
                  <a:pt x="42" y="0"/>
                  <a:pt x="44" y="7"/>
                </a:cubicBezTo>
                <a:cubicBezTo>
                  <a:pt x="49" y="4"/>
                  <a:pt x="56" y="8"/>
                  <a:pt x="56" y="14"/>
                </a:cubicBezTo>
                <a:cubicBezTo>
                  <a:pt x="56" y="14"/>
                  <a:pt x="56" y="14"/>
                  <a:pt x="56" y="14"/>
                </a:cubicBezTo>
                <a:cubicBezTo>
                  <a:pt x="56" y="14"/>
                  <a:pt x="56" y="14"/>
                  <a:pt x="56" y="14"/>
                </a:cubicBezTo>
                <a:cubicBezTo>
                  <a:pt x="61" y="12"/>
                  <a:pt x="67" y="15"/>
                  <a:pt x="67" y="21"/>
                </a:cubicBezTo>
                <a:cubicBezTo>
                  <a:pt x="67" y="59"/>
                  <a:pt x="67" y="59"/>
                  <a:pt x="67" y="59"/>
                </a:cubicBezTo>
                <a:cubicBezTo>
                  <a:pt x="67" y="62"/>
                  <a:pt x="66" y="66"/>
                  <a:pt x="65" y="69"/>
                </a:cubicBezTo>
                <a:cubicBezTo>
                  <a:pt x="64" y="72"/>
                  <a:pt x="63" y="75"/>
                  <a:pt x="60" y="77"/>
                </a:cubicBezTo>
                <a:close/>
                <a:moveTo>
                  <a:pt x="52" y="76"/>
                </a:moveTo>
                <a:cubicBezTo>
                  <a:pt x="52" y="76"/>
                  <a:pt x="52" y="76"/>
                  <a:pt x="52" y="76"/>
                </a:cubicBezTo>
                <a:cubicBezTo>
                  <a:pt x="53" y="76"/>
                  <a:pt x="55" y="74"/>
                  <a:pt x="56" y="73"/>
                </a:cubicBezTo>
                <a:cubicBezTo>
                  <a:pt x="58" y="71"/>
                  <a:pt x="59" y="69"/>
                  <a:pt x="60" y="67"/>
                </a:cubicBezTo>
                <a:cubicBezTo>
                  <a:pt x="61" y="64"/>
                  <a:pt x="61" y="62"/>
                  <a:pt x="61" y="59"/>
                </a:cubicBezTo>
                <a:cubicBezTo>
                  <a:pt x="61" y="21"/>
                  <a:pt x="61" y="21"/>
                  <a:pt x="61" y="21"/>
                </a:cubicBezTo>
                <a:cubicBezTo>
                  <a:pt x="61" y="19"/>
                  <a:pt x="58" y="19"/>
                  <a:pt x="58" y="21"/>
                </a:cubicBezTo>
                <a:cubicBezTo>
                  <a:pt x="58" y="39"/>
                  <a:pt x="58" y="39"/>
                  <a:pt x="58" y="39"/>
                </a:cubicBezTo>
                <a:cubicBezTo>
                  <a:pt x="58" y="44"/>
                  <a:pt x="50" y="44"/>
                  <a:pt x="50" y="39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2"/>
                  <a:pt x="47" y="12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39"/>
                  <a:pt x="47" y="39"/>
                  <a:pt x="47" y="39"/>
                </a:cubicBezTo>
                <a:cubicBezTo>
                  <a:pt x="47" y="44"/>
                  <a:pt x="39" y="44"/>
                  <a:pt x="39" y="39"/>
                </a:cubicBezTo>
                <a:cubicBezTo>
                  <a:pt x="39" y="10"/>
                  <a:pt x="39" y="10"/>
                  <a:pt x="39" y="10"/>
                </a:cubicBezTo>
                <a:cubicBezTo>
                  <a:pt x="39" y="7"/>
                  <a:pt x="35" y="7"/>
                  <a:pt x="35" y="10"/>
                </a:cubicBezTo>
                <a:cubicBezTo>
                  <a:pt x="35" y="39"/>
                  <a:pt x="35" y="39"/>
                  <a:pt x="35" y="39"/>
                </a:cubicBezTo>
                <a:cubicBezTo>
                  <a:pt x="35" y="44"/>
                  <a:pt x="28" y="44"/>
                  <a:pt x="28" y="39"/>
                </a:cubicBezTo>
                <a:cubicBezTo>
                  <a:pt x="28" y="14"/>
                  <a:pt x="28" y="14"/>
                  <a:pt x="28" y="14"/>
                </a:cubicBezTo>
                <a:cubicBezTo>
                  <a:pt x="28" y="12"/>
                  <a:pt x="24" y="12"/>
                  <a:pt x="24" y="14"/>
                </a:cubicBezTo>
                <a:cubicBezTo>
                  <a:pt x="24" y="49"/>
                  <a:pt x="24" y="49"/>
                  <a:pt x="24" y="49"/>
                </a:cubicBezTo>
                <a:cubicBezTo>
                  <a:pt x="24" y="53"/>
                  <a:pt x="19" y="55"/>
                  <a:pt x="16" y="51"/>
                </a:cubicBezTo>
                <a:cubicBezTo>
                  <a:pt x="12" y="44"/>
                  <a:pt x="12" y="44"/>
                  <a:pt x="12" y="44"/>
                </a:cubicBezTo>
                <a:cubicBezTo>
                  <a:pt x="11" y="42"/>
                  <a:pt x="7" y="43"/>
                  <a:pt x="8" y="46"/>
                </a:cubicBezTo>
                <a:cubicBezTo>
                  <a:pt x="13" y="55"/>
                  <a:pt x="13" y="55"/>
                  <a:pt x="13" y="55"/>
                </a:cubicBezTo>
                <a:cubicBezTo>
                  <a:pt x="13" y="55"/>
                  <a:pt x="13" y="55"/>
                  <a:pt x="13" y="55"/>
                </a:cubicBezTo>
                <a:cubicBezTo>
                  <a:pt x="22" y="70"/>
                  <a:pt x="22" y="70"/>
                  <a:pt x="22" y="70"/>
                </a:cubicBezTo>
                <a:cubicBezTo>
                  <a:pt x="23" y="72"/>
                  <a:pt x="24" y="73"/>
                  <a:pt x="26" y="74"/>
                </a:cubicBezTo>
                <a:cubicBezTo>
                  <a:pt x="29" y="77"/>
                  <a:pt x="34" y="79"/>
                  <a:pt x="38" y="80"/>
                </a:cubicBezTo>
                <a:cubicBezTo>
                  <a:pt x="43" y="80"/>
                  <a:pt x="48" y="79"/>
                  <a:pt x="52" y="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5" name="原创设计师QQ：598969553              _13"/>
          <p:cNvSpPr>
            <a:spLocks noEditPoints="1"/>
          </p:cNvSpPr>
          <p:nvPr/>
        </p:nvSpPr>
        <p:spPr bwMode="auto">
          <a:xfrm>
            <a:off x="2789200" y="3058849"/>
            <a:ext cx="321857" cy="302151"/>
          </a:xfrm>
          <a:custGeom>
            <a:avLst/>
            <a:gdLst>
              <a:gd name="T0" fmla="*/ 38 w 77"/>
              <a:gd name="T1" fmla="*/ 18 h 72"/>
              <a:gd name="T2" fmla="*/ 39 w 77"/>
              <a:gd name="T3" fmla="*/ 41 h 72"/>
              <a:gd name="T4" fmla="*/ 41 w 77"/>
              <a:gd name="T5" fmla="*/ 13 h 72"/>
              <a:gd name="T6" fmla="*/ 38 w 77"/>
              <a:gd name="T7" fmla="*/ 12 h 72"/>
              <a:gd name="T8" fmla="*/ 32 w 77"/>
              <a:gd name="T9" fmla="*/ 22 h 72"/>
              <a:gd name="T10" fmla="*/ 74 w 77"/>
              <a:gd name="T11" fmla="*/ 9 h 72"/>
              <a:gd name="T12" fmla="*/ 66 w 77"/>
              <a:gd name="T13" fmla="*/ 9 h 72"/>
              <a:gd name="T14" fmla="*/ 63 w 77"/>
              <a:gd name="T15" fmla="*/ 0 h 72"/>
              <a:gd name="T16" fmla="*/ 11 w 77"/>
              <a:gd name="T17" fmla="*/ 3 h 72"/>
              <a:gd name="T18" fmla="*/ 3 w 77"/>
              <a:gd name="T19" fmla="*/ 9 h 72"/>
              <a:gd name="T20" fmla="*/ 0 w 77"/>
              <a:gd name="T21" fmla="*/ 29 h 72"/>
              <a:gd name="T22" fmla="*/ 5 w 77"/>
              <a:gd name="T23" fmla="*/ 41 h 72"/>
              <a:gd name="T24" fmla="*/ 36 w 77"/>
              <a:gd name="T25" fmla="*/ 59 h 72"/>
              <a:gd name="T26" fmla="*/ 23 w 77"/>
              <a:gd name="T27" fmla="*/ 66 h 72"/>
              <a:gd name="T28" fmla="*/ 23 w 77"/>
              <a:gd name="T29" fmla="*/ 72 h 72"/>
              <a:gd name="T30" fmla="*/ 57 w 77"/>
              <a:gd name="T31" fmla="*/ 69 h 72"/>
              <a:gd name="T32" fmla="*/ 41 w 77"/>
              <a:gd name="T33" fmla="*/ 66 h 72"/>
              <a:gd name="T34" fmla="*/ 62 w 77"/>
              <a:gd name="T35" fmla="*/ 46 h 72"/>
              <a:gd name="T36" fmla="*/ 72 w 77"/>
              <a:gd name="T37" fmla="*/ 41 h 72"/>
              <a:gd name="T38" fmla="*/ 77 w 77"/>
              <a:gd name="T39" fmla="*/ 12 h 72"/>
              <a:gd name="T40" fmla="*/ 9 w 77"/>
              <a:gd name="T41" fmla="*/ 37 h 72"/>
              <a:gd name="T42" fmla="*/ 9 w 77"/>
              <a:gd name="T43" fmla="*/ 37 h 72"/>
              <a:gd name="T44" fmla="*/ 6 w 77"/>
              <a:gd name="T45" fmla="*/ 15 h 72"/>
              <a:gd name="T46" fmla="*/ 11 w 77"/>
              <a:gd name="T47" fmla="*/ 32 h 72"/>
              <a:gd name="T48" fmla="*/ 9 w 77"/>
              <a:gd name="T49" fmla="*/ 37 h 72"/>
              <a:gd name="T50" fmla="*/ 60 w 77"/>
              <a:gd name="T51" fmla="*/ 31 h 72"/>
              <a:gd name="T52" fmla="*/ 58 w 77"/>
              <a:gd name="T53" fmla="*/ 41 h 72"/>
              <a:gd name="T54" fmla="*/ 38 w 77"/>
              <a:gd name="T55" fmla="*/ 53 h 72"/>
              <a:gd name="T56" fmla="*/ 19 w 77"/>
              <a:gd name="T57" fmla="*/ 41 h 72"/>
              <a:gd name="T58" fmla="*/ 17 w 77"/>
              <a:gd name="T59" fmla="*/ 6 h 72"/>
              <a:gd name="T60" fmla="*/ 60 w 77"/>
              <a:gd name="T61" fmla="*/ 31 h 72"/>
              <a:gd name="T62" fmla="*/ 71 w 77"/>
              <a:gd name="T63" fmla="*/ 29 h 72"/>
              <a:gd name="T64" fmla="*/ 68 w 77"/>
              <a:gd name="T65" fmla="*/ 37 h 72"/>
              <a:gd name="T66" fmla="*/ 66 w 77"/>
              <a:gd name="T67" fmla="*/ 32 h 72"/>
              <a:gd name="T68" fmla="*/ 66 w 77"/>
              <a:gd name="T69" fmla="*/ 31 h 72"/>
              <a:gd name="T70" fmla="*/ 71 w 77"/>
              <a:gd name="T71" fmla="*/ 15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7" h="72">
                <a:moveTo>
                  <a:pt x="35" y="22"/>
                </a:moveTo>
                <a:cubicBezTo>
                  <a:pt x="38" y="18"/>
                  <a:pt x="38" y="18"/>
                  <a:pt x="38" y="18"/>
                </a:cubicBezTo>
                <a:cubicBezTo>
                  <a:pt x="38" y="40"/>
                  <a:pt x="38" y="40"/>
                  <a:pt x="38" y="40"/>
                </a:cubicBezTo>
                <a:cubicBezTo>
                  <a:pt x="38" y="41"/>
                  <a:pt x="38" y="41"/>
                  <a:pt x="39" y="41"/>
                </a:cubicBezTo>
                <a:cubicBezTo>
                  <a:pt x="40" y="41"/>
                  <a:pt x="41" y="41"/>
                  <a:pt x="41" y="40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2"/>
                  <a:pt x="40" y="11"/>
                  <a:pt x="39" y="11"/>
                </a:cubicBezTo>
                <a:cubicBezTo>
                  <a:pt x="39" y="11"/>
                  <a:pt x="38" y="12"/>
                  <a:pt x="38" y="12"/>
                </a:cubicBezTo>
                <a:cubicBezTo>
                  <a:pt x="32" y="19"/>
                  <a:pt x="32" y="19"/>
                  <a:pt x="32" y="19"/>
                </a:cubicBezTo>
                <a:cubicBezTo>
                  <a:pt x="32" y="20"/>
                  <a:pt x="32" y="21"/>
                  <a:pt x="32" y="22"/>
                </a:cubicBezTo>
                <a:cubicBezTo>
                  <a:pt x="33" y="23"/>
                  <a:pt x="34" y="22"/>
                  <a:pt x="35" y="22"/>
                </a:cubicBezTo>
                <a:close/>
                <a:moveTo>
                  <a:pt x="74" y="9"/>
                </a:moveTo>
                <a:cubicBezTo>
                  <a:pt x="74" y="9"/>
                  <a:pt x="74" y="9"/>
                  <a:pt x="74" y="9"/>
                </a:cubicBezTo>
                <a:cubicBezTo>
                  <a:pt x="66" y="9"/>
                  <a:pt x="66" y="9"/>
                  <a:pt x="66" y="9"/>
                </a:cubicBezTo>
                <a:cubicBezTo>
                  <a:pt x="66" y="3"/>
                  <a:pt x="66" y="3"/>
                  <a:pt x="66" y="3"/>
                </a:cubicBezTo>
                <a:cubicBezTo>
                  <a:pt x="66" y="1"/>
                  <a:pt x="65" y="0"/>
                  <a:pt x="63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2" y="0"/>
                  <a:pt x="11" y="1"/>
                  <a:pt x="11" y="3"/>
                </a:cubicBezTo>
                <a:cubicBezTo>
                  <a:pt x="11" y="9"/>
                  <a:pt x="11" y="9"/>
                  <a:pt x="11" y="9"/>
                </a:cubicBezTo>
                <a:cubicBezTo>
                  <a:pt x="3" y="9"/>
                  <a:pt x="3" y="9"/>
                  <a:pt x="3" y="9"/>
                </a:cubicBezTo>
                <a:cubicBezTo>
                  <a:pt x="1" y="9"/>
                  <a:pt x="0" y="11"/>
                  <a:pt x="0" y="12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3"/>
                  <a:pt x="2" y="38"/>
                  <a:pt x="5" y="41"/>
                </a:cubicBezTo>
                <a:cubicBezTo>
                  <a:pt x="5" y="41"/>
                  <a:pt x="5" y="41"/>
                  <a:pt x="5" y="41"/>
                </a:cubicBezTo>
                <a:cubicBezTo>
                  <a:pt x="8" y="44"/>
                  <a:pt x="11" y="46"/>
                  <a:pt x="15" y="46"/>
                </a:cubicBezTo>
                <a:cubicBezTo>
                  <a:pt x="20" y="53"/>
                  <a:pt x="27" y="58"/>
                  <a:pt x="36" y="59"/>
                </a:cubicBezTo>
                <a:cubicBezTo>
                  <a:pt x="36" y="66"/>
                  <a:pt x="36" y="66"/>
                  <a:pt x="36" y="66"/>
                </a:cubicBezTo>
                <a:cubicBezTo>
                  <a:pt x="23" y="66"/>
                  <a:pt x="23" y="66"/>
                  <a:pt x="23" y="66"/>
                </a:cubicBezTo>
                <a:cubicBezTo>
                  <a:pt x="21" y="66"/>
                  <a:pt x="20" y="67"/>
                  <a:pt x="20" y="69"/>
                </a:cubicBezTo>
                <a:cubicBezTo>
                  <a:pt x="20" y="71"/>
                  <a:pt x="21" y="72"/>
                  <a:pt x="23" y="72"/>
                </a:cubicBezTo>
                <a:cubicBezTo>
                  <a:pt x="54" y="72"/>
                  <a:pt x="54" y="72"/>
                  <a:pt x="54" y="72"/>
                </a:cubicBezTo>
                <a:cubicBezTo>
                  <a:pt x="56" y="72"/>
                  <a:pt x="57" y="71"/>
                  <a:pt x="57" y="69"/>
                </a:cubicBezTo>
                <a:cubicBezTo>
                  <a:pt x="57" y="67"/>
                  <a:pt x="56" y="66"/>
                  <a:pt x="54" y="66"/>
                </a:cubicBezTo>
                <a:cubicBezTo>
                  <a:pt x="41" y="66"/>
                  <a:pt x="41" y="66"/>
                  <a:pt x="41" y="66"/>
                </a:cubicBezTo>
                <a:cubicBezTo>
                  <a:pt x="41" y="59"/>
                  <a:pt x="41" y="59"/>
                  <a:pt x="41" y="59"/>
                </a:cubicBezTo>
                <a:cubicBezTo>
                  <a:pt x="50" y="58"/>
                  <a:pt x="57" y="53"/>
                  <a:pt x="62" y="46"/>
                </a:cubicBezTo>
                <a:cubicBezTo>
                  <a:pt x="66" y="46"/>
                  <a:pt x="69" y="44"/>
                  <a:pt x="72" y="41"/>
                </a:cubicBezTo>
                <a:cubicBezTo>
                  <a:pt x="72" y="41"/>
                  <a:pt x="72" y="41"/>
                  <a:pt x="72" y="41"/>
                </a:cubicBezTo>
                <a:cubicBezTo>
                  <a:pt x="75" y="38"/>
                  <a:pt x="77" y="33"/>
                  <a:pt x="77" y="29"/>
                </a:cubicBezTo>
                <a:cubicBezTo>
                  <a:pt x="77" y="12"/>
                  <a:pt x="77" y="12"/>
                  <a:pt x="77" y="12"/>
                </a:cubicBezTo>
                <a:cubicBezTo>
                  <a:pt x="77" y="11"/>
                  <a:pt x="76" y="9"/>
                  <a:pt x="74" y="9"/>
                </a:cubicBezTo>
                <a:close/>
                <a:moveTo>
                  <a:pt x="9" y="37"/>
                </a:move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7" y="35"/>
                  <a:pt x="6" y="32"/>
                  <a:pt x="6" y="29"/>
                </a:cubicBezTo>
                <a:cubicBezTo>
                  <a:pt x="6" y="15"/>
                  <a:pt x="6" y="15"/>
                  <a:pt x="6" y="15"/>
                </a:cubicBezTo>
                <a:cubicBezTo>
                  <a:pt x="11" y="15"/>
                  <a:pt x="11" y="15"/>
                  <a:pt x="11" y="15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4"/>
                  <a:pt x="11" y="36"/>
                  <a:pt x="12" y="39"/>
                </a:cubicBezTo>
                <a:cubicBezTo>
                  <a:pt x="11" y="38"/>
                  <a:pt x="10" y="38"/>
                  <a:pt x="9" y="37"/>
                </a:cubicBezTo>
                <a:close/>
                <a:moveTo>
                  <a:pt x="60" y="31"/>
                </a:moveTo>
                <a:cubicBezTo>
                  <a:pt x="60" y="31"/>
                  <a:pt x="60" y="31"/>
                  <a:pt x="60" y="31"/>
                </a:cubicBezTo>
                <a:cubicBezTo>
                  <a:pt x="60" y="32"/>
                  <a:pt x="60" y="32"/>
                  <a:pt x="60" y="32"/>
                </a:cubicBezTo>
                <a:cubicBezTo>
                  <a:pt x="60" y="35"/>
                  <a:pt x="59" y="38"/>
                  <a:pt x="58" y="41"/>
                </a:cubicBezTo>
                <a:cubicBezTo>
                  <a:pt x="58" y="41"/>
                  <a:pt x="58" y="41"/>
                  <a:pt x="58" y="41"/>
                </a:cubicBezTo>
                <a:cubicBezTo>
                  <a:pt x="54" y="48"/>
                  <a:pt x="47" y="53"/>
                  <a:pt x="38" y="53"/>
                </a:cubicBezTo>
                <a:cubicBezTo>
                  <a:pt x="30" y="53"/>
                  <a:pt x="23" y="48"/>
                  <a:pt x="19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18" y="38"/>
                  <a:pt x="17" y="35"/>
                  <a:pt x="17" y="31"/>
                </a:cubicBezTo>
                <a:cubicBezTo>
                  <a:pt x="17" y="6"/>
                  <a:pt x="17" y="6"/>
                  <a:pt x="17" y="6"/>
                </a:cubicBezTo>
                <a:cubicBezTo>
                  <a:pt x="60" y="6"/>
                  <a:pt x="60" y="6"/>
                  <a:pt x="60" y="6"/>
                </a:cubicBezTo>
                <a:cubicBezTo>
                  <a:pt x="60" y="31"/>
                  <a:pt x="60" y="31"/>
                  <a:pt x="60" y="31"/>
                </a:cubicBezTo>
                <a:close/>
                <a:moveTo>
                  <a:pt x="71" y="29"/>
                </a:moveTo>
                <a:cubicBezTo>
                  <a:pt x="71" y="29"/>
                  <a:pt x="71" y="29"/>
                  <a:pt x="71" y="29"/>
                </a:cubicBezTo>
                <a:cubicBezTo>
                  <a:pt x="71" y="32"/>
                  <a:pt x="70" y="35"/>
                  <a:pt x="68" y="37"/>
                </a:cubicBezTo>
                <a:cubicBezTo>
                  <a:pt x="68" y="37"/>
                  <a:pt x="68" y="37"/>
                  <a:pt x="68" y="37"/>
                </a:cubicBezTo>
                <a:cubicBezTo>
                  <a:pt x="67" y="38"/>
                  <a:pt x="66" y="38"/>
                  <a:pt x="65" y="39"/>
                </a:cubicBezTo>
                <a:cubicBezTo>
                  <a:pt x="66" y="36"/>
                  <a:pt x="66" y="34"/>
                  <a:pt x="66" y="32"/>
                </a:cubicBezTo>
                <a:cubicBezTo>
                  <a:pt x="66" y="31"/>
                  <a:pt x="66" y="31"/>
                  <a:pt x="66" y="31"/>
                </a:cubicBezTo>
                <a:cubicBezTo>
                  <a:pt x="66" y="31"/>
                  <a:pt x="66" y="31"/>
                  <a:pt x="66" y="31"/>
                </a:cubicBezTo>
                <a:cubicBezTo>
                  <a:pt x="66" y="15"/>
                  <a:pt x="66" y="15"/>
                  <a:pt x="66" y="15"/>
                </a:cubicBezTo>
                <a:cubicBezTo>
                  <a:pt x="71" y="15"/>
                  <a:pt x="71" y="15"/>
                  <a:pt x="71" y="15"/>
                </a:cubicBezTo>
                <a:cubicBezTo>
                  <a:pt x="71" y="29"/>
                  <a:pt x="71" y="29"/>
                  <a:pt x="71" y="2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6" name="原创设计师QQ：598969553              _14"/>
          <p:cNvSpPr>
            <a:spLocks noEditPoints="1"/>
          </p:cNvSpPr>
          <p:nvPr/>
        </p:nvSpPr>
        <p:spPr bwMode="auto">
          <a:xfrm>
            <a:off x="1788598" y="3045712"/>
            <a:ext cx="321856" cy="328425"/>
          </a:xfrm>
          <a:custGeom>
            <a:avLst/>
            <a:gdLst>
              <a:gd name="T0" fmla="*/ 66 w 77"/>
              <a:gd name="T1" fmla="*/ 12 h 78"/>
              <a:gd name="T2" fmla="*/ 66 w 77"/>
              <a:gd name="T3" fmla="*/ 66 h 78"/>
              <a:gd name="T4" fmla="*/ 11 w 77"/>
              <a:gd name="T5" fmla="*/ 66 h 78"/>
              <a:gd name="T6" fmla="*/ 11 w 77"/>
              <a:gd name="T7" fmla="*/ 12 h 78"/>
              <a:gd name="T8" fmla="*/ 37 w 77"/>
              <a:gd name="T9" fmla="*/ 72 h 78"/>
              <a:gd name="T10" fmla="*/ 37 w 77"/>
              <a:gd name="T11" fmla="*/ 59 h 78"/>
              <a:gd name="T12" fmla="*/ 25 w 77"/>
              <a:gd name="T13" fmla="*/ 62 h 78"/>
              <a:gd name="T14" fmla="*/ 33 w 77"/>
              <a:gd name="T15" fmla="*/ 71 h 78"/>
              <a:gd name="T16" fmla="*/ 62 w 77"/>
              <a:gd name="T17" fmla="*/ 16 h 78"/>
              <a:gd name="T18" fmla="*/ 61 w 77"/>
              <a:gd name="T19" fmla="*/ 15 h 78"/>
              <a:gd name="T20" fmla="*/ 60 w 77"/>
              <a:gd name="T21" fmla="*/ 37 h 78"/>
              <a:gd name="T22" fmla="*/ 62 w 77"/>
              <a:gd name="T23" fmla="*/ 16 h 78"/>
              <a:gd name="T24" fmla="*/ 58 w 77"/>
              <a:gd name="T25" fmla="*/ 13 h 78"/>
              <a:gd name="T26" fmla="*/ 54 w 77"/>
              <a:gd name="T27" fmla="*/ 13 h 78"/>
              <a:gd name="T28" fmla="*/ 58 w 77"/>
              <a:gd name="T29" fmla="*/ 13 h 78"/>
              <a:gd name="T30" fmla="*/ 44 w 77"/>
              <a:gd name="T31" fmla="*/ 7 h 78"/>
              <a:gd name="T32" fmla="*/ 40 w 77"/>
              <a:gd name="T33" fmla="*/ 19 h 78"/>
              <a:gd name="T34" fmla="*/ 52 w 77"/>
              <a:gd name="T35" fmla="*/ 16 h 78"/>
              <a:gd name="T36" fmla="*/ 44 w 77"/>
              <a:gd name="T37" fmla="*/ 7 h 78"/>
              <a:gd name="T38" fmla="*/ 37 w 77"/>
              <a:gd name="T39" fmla="*/ 6 h 78"/>
              <a:gd name="T40" fmla="*/ 26 w 77"/>
              <a:gd name="T41" fmla="*/ 14 h 78"/>
              <a:gd name="T42" fmla="*/ 27 w 77"/>
              <a:gd name="T43" fmla="*/ 17 h 78"/>
              <a:gd name="T44" fmla="*/ 37 w 77"/>
              <a:gd name="T45" fmla="*/ 6 h 78"/>
              <a:gd name="T46" fmla="*/ 26 w 77"/>
              <a:gd name="T47" fmla="*/ 9 h 78"/>
              <a:gd name="T48" fmla="*/ 22 w 77"/>
              <a:gd name="T49" fmla="*/ 15 h 78"/>
              <a:gd name="T50" fmla="*/ 26 w 77"/>
              <a:gd name="T51" fmla="*/ 9 h 78"/>
              <a:gd name="T52" fmla="*/ 16 w 77"/>
              <a:gd name="T53" fmla="*/ 15 h 78"/>
              <a:gd name="T54" fmla="*/ 6 w 77"/>
              <a:gd name="T55" fmla="*/ 37 h 78"/>
              <a:gd name="T56" fmla="*/ 21 w 77"/>
              <a:gd name="T57" fmla="*/ 18 h 78"/>
              <a:gd name="T58" fmla="*/ 6 w 77"/>
              <a:gd name="T59" fmla="*/ 41 h 78"/>
              <a:gd name="T60" fmla="*/ 15 w 77"/>
              <a:gd name="T61" fmla="*/ 62 h 78"/>
              <a:gd name="T62" fmla="*/ 21 w 77"/>
              <a:gd name="T63" fmla="*/ 60 h 78"/>
              <a:gd name="T64" fmla="*/ 6 w 77"/>
              <a:gd name="T65" fmla="*/ 41 h 78"/>
              <a:gd name="T66" fmla="*/ 19 w 77"/>
              <a:gd name="T67" fmla="*/ 65 h 78"/>
              <a:gd name="T68" fmla="*/ 23 w 77"/>
              <a:gd name="T69" fmla="*/ 65 h 78"/>
              <a:gd name="T70" fmla="*/ 19 w 77"/>
              <a:gd name="T71" fmla="*/ 65 h 78"/>
              <a:gd name="T72" fmla="*/ 40 w 77"/>
              <a:gd name="T73" fmla="*/ 72 h 78"/>
              <a:gd name="T74" fmla="*/ 51 w 77"/>
              <a:gd name="T75" fmla="*/ 63 h 78"/>
              <a:gd name="T76" fmla="*/ 50 w 77"/>
              <a:gd name="T77" fmla="*/ 61 h 78"/>
              <a:gd name="T78" fmla="*/ 40 w 77"/>
              <a:gd name="T79" fmla="*/ 72 h 78"/>
              <a:gd name="T80" fmla="*/ 51 w 77"/>
              <a:gd name="T81" fmla="*/ 69 h 78"/>
              <a:gd name="T82" fmla="*/ 55 w 77"/>
              <a:gd name="T83" fmla="*/ 63 h 78"/>
              <a:gd name="T84" fmla="*/ 51 w 77"/>
              <a:gd name="T85" fmla="*/ 69 h 78"/>
              <a:gd name="T86" fmla="*/ 61 w 77"/>
              <a:gd name="T87" fmla="*/ 63 h 78"/>
              <a:gd name="T88" fmla="*/ 71 w 77"/>
              <a:gd name="T89" fmla="*/ 41 h 78"/>
              <a:gd name="T90" fmla="*/ 56 w 77"/>
              <a:gd name="T91" fmla="*/ 60 h 78"/>
              <a:gd name="T92" fmla="*/ 53 w 77"/>
              <a:gd name="T93" fmla="*/ 19 h 78"/>
              <a:gd name="T94" fmla="*/ 52 w 77"/>
              <a:gd name="T95" fmla="*/ 20 h 78"/>
              <a:gd name="T96" fmla="*/ 40 w 77"/>
              <a:gd name="T97" fmla="*/ 37 h 78"/>
              <a:gd name="T98" fmla="*/ 53 w 77"/>
              <a:gd name="T99" fmla="*/ 19 h 78"/>
              <a:gd name="T100" fmla="*/ 37 w 77"/>
              <a:gd name="T101" fmla="*/ 22 h 78"/>
              <a:gd name="T102" fmla="*/ 24 w 77"/>
              <a:gd name="T103" fmla="*/ 19 h 78"/>
              <a:gd name="T104" fmla="*/ 37 w 77"/>
              <a:gd name="T105" fmla="*/ 37 h 78"/>
              <a:gd name="T106" fmla="*/ 37 w 77"/>
              <a:gd name="T107" fmla="*/ 56 h 78"/>
              <a:gd name="T108" fmla="*/ 37 w 77"/>
              <a:gd name="T109" fmla="*/ 41 h 78"/>
              <a:gd name="T110" fmla="*/ 24 w 77"/>
              <a:gd name="T111" fmla="*/ 58 h 78"/>
              <a:gd name="T112" fmla="*/ 37 w 77"/>
              <a:gd name="T113" fmla="*/ 56 h 78"/>
              <a:gd name="T114" fmla="*/ 40 w 77"/>
              <a:gd name="T115" fmla="*/ 56 h 78"/>
              <a:gd name="T116" fmla="*/ 53 w 77"/>
              <a:gd name="T117" fmla="*/ 58 h 78"/>
              <a:gd name="T118" fmla="*/ 40 w 77"/>
              <a:gd name="T119" fmla="*/ 41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7" h="78">
                <a:moveTo>
                  <a:pt x="39" y="0"/>
                </a:moveTo>
                <a:cubicBezTo>
                  <a:pt x="49" y="0"/>
                  <a:pt x="59" y="5"/>
                  <a:pt x="66" y="12"/>
                </a:cubicBezTo>
                <a:cubicBezTo>
                  <a:pt x="73" y="19"/>
                  <a:pt x="77" y="28"/>
                  <a:pt x="77" y="39"/>
                </a:cubicBezTo>
                <a:cubicBezTo>
                  <a:pt x="77" y="50"/>
                  <a:pt x="73" y="59"/>
                  <a:pt x="66" y="66"/>
                </a:cubicBezTo>
                <a:cubicBezTo>
                  <a:pt x="59" y="73"/>
                  <a:pt x="49" y="78"/>
                  <a:pt x="39" y="78"/>
                </a:cubicBezTo>
                <a:cubicBezTo>
                  <a:pt x="28" y="78"/>
                  <a:pt x="18" y="73"/>
                  <a:pt x="11" y="66"/>
                </a:cubicBezTo>
                <a:cubicBezTo>
                  <a:pt x="4" y="59"/>
                  <a:pt x="0" y="50"/>
                  <a:pt x="0" y="39"/>
                </a:cubicBezTo>
                <a:cubicBezTo>
                  <a:pt x="0" y="28"/>
                  <a:pt x="4" y="19"/>
                  <a:pt x="11" y="12"/>
                </a:cubicBezTo>
                <a:cubicBezTo>
                  <a:pt x="18" y="5"/>
                  <a:pt x="28" y="0"/>
                  <a:pt x="39" y="0"/>
                </a:cubicBezTo>
                <a:close/>
                <a:moveTo>
                  <a:pt x="37" y="72"/>
                </a:moveTo>
                <a:cubicBezTo>
                  <a:pt x="37" y="72"/>
                  <a:pt x="37" y="72"/>
                  <a:pt x="37" y="72"/>
                </a:cubicBezTo>
                <a:cubicBezTo>
                  <a:pt x="37" y="59"/>
                  <a:pt x="37" y="59"/>
                  <a:pt x="37" y="59"/>
                </a:cubicBezTo>
                <a:cubicBezTo>
                  <a:pt x="33" y="59"/>
                  <a:pt x="30" y="60"/>
                  <a:pt x="27" y="61"/>
                </a:cubicBezTo>
                <a:cubicBezTo>
                  <a:pt x="26" y="61"/>
                  <a:pt x="26" y="62"/>
                  <a:pt x="25" y="62"/>
                </a:cubicBezTo>
                <a:cubicBezTo>
                  <a:pt x="26" y="62"/>
                  <a:pt x="26" y="63"/>
                  <a:pt x="26" y="63"/>
                </a:cubicBezTo>
                <a:cubicBezTo>
                  <a:pt x="28" y="67"/>
                  <a:pt x="30" y="70"/>
                  <a:pt x="33" y="71"/>
                </a:cubicBezTo>
                <a:cubicBezTo>
                  <a:pt x="34" y="71"/>
                  <a:pt x="35" y="72"/>
                  <a:pt x="37" y="72"/>
                </a:cubicBezTo>
                <a:close/>
                <a:moveTo>
                  <a:pt x="62" y="16"/>
                </a:moveTo>
                <a:cubicBezTo>
                  <a:pt x="62" y="16"/>
                  <a:pt x="62" y="16"/>
                  <a:pt x="62" y="16"/>
                </a:cubicBezTo>
                <a:cubicBezTo>
                  <a:pt x="61" y="16"/>
                  <a:pt x="61" y="15"/>
                  <a:pt x="61" y="15"/>
                </a:cubicBezTo>
                <a:cubicBezTo>
                  <a:pt x="59" y="16"/>
                  <a:pt x="58" y="17"/>
                  <a:pt x="56" y="18"/>
                </a:cubicBezTo>
                <a:cubicBezTo>
                  <a:pt x="58" y="23"/>
                  <a:pt x="60" y="30"/>
                  <a:pt x="60" y="37"/>
                </a:cubicBezTo>
                <a:cubicBezTo>
                  <a:pt x="71" y="37"/>
                  <a:pt x="71" y="37"/>
                  <a:pt x="71" y="37"/>
                </a:cubicBezTo>
                <a:cubicBezTo>
                  <a:pt x="71" y="29"/>
                  <a:pt x="67" y="21"/>
                  <a:pt x="62" y="16"/>
                </a:cubicBezTo>
                <a:close/>
                <a:moveTo>
                  <a:pt x="58" y="13"/>
                </a:moveTo>
                <a:cubicBezTo>
                  <a:pt x="58" y="13"/>
                  <a:pt x="58" y="13"/>
                  <a:pt x="58" y="13"/>
                </a:cubicBezTo>
                <a:cubicBezTo>
                  <a:pt x="56" y="11"/>
                  <a:pt x="54" y="10"/>
                  <a:pt x="51" y="9"/>
                </a:cubicBezTo>
                <a:cubicBezTo>
                  <a:pt x="52" y="10"/>
                  <a:pt x="53" y="11"/>
                  <a:pt x="54" y="13"/>
                </a:cubicBezTo>
                <a:cubicBezTo>
                  <a:pt x="54" y="13"/>
                  <a:pt x="55" y="14"/>
                  <a:pt x="55" y="15"/>
                </a:cubicBezTo>
                <a:cubicBezTo>
                  <a:pt x="56" y="14"/>
                  <a:pt x="57" y="13"/>
                  <a:pt x="58" y="13"/>
                </a:cubicBezTo>
                <a:close/>
                <a:moveTo>
                  <a:pt x="44" y="7"/>
                </a:moveTo>
                <a:cubicBezTo>
                  <a:pt x="44" y="7"/>
                  <a:pt x="44" y="7"/>
                  <a:pt x="44" y="7"/>
                </a:cubicBezTo>
                <a:cubicBezTo>
                  <a:pt x="43" y="6"/>
                  <a:pt x="42" y="6"/>
                  <a:pt x="40" y="6"/>
                </a:cubicBezTo>
                <a:cubicBezTo>
                  <a:pt x="40" y="19"/>
                  <a:pt x="40" y="19"/>
                  <a:pt x="40" y="19"/>
                </a:cubicBezTo>
                <a:cubicBezTo>
                  <a:pt x="44" y="19"/>
                  <a:pt x="47" y="18"/>
                  <a:pt x="50" y="17"/>
                </a:cubicBezTo>
                <a:cubicBezTo>
                  <a:pt x="51" y="17"/>
                  <a:pt x="51" y="16"/>
                  <a:pt x="52" y="16"/>
                </a:cubicBezTo>
                <a:cubicBezTo>
                  <a:pt x="51" y="16"/>
                  <a:pt x="51" y="15"/>
                  <a:pt x="51" y="14"/>
                </a:cubicBezTo>
                <a:cubicBezTo>
                  <a:pt x="49" y="11"/>
                  <a:pt x="47" y="8"/>
                  <a:pt x="44" y="7"/>
                </a:cubicBezTo>
                <a:close/>
                <a:moveTo>
                  <a:pt x="37" y="6"/>
                </a:moveTo>
                <a:cubicBezTo>
                  <a:pt x="37" y="6"/>
                  <a:pt x="37" y="6"/>
                  <a:pt x="37" y="6"/>
                </a:cubicBezTo>
                <a:cubicBezTo>
                  <a:pt x="35" y="6"/>
                  <a:pt x="34" y="6"/>
                  <a:pt x="33" y="7"/>
                </a:cubicBezTo>
                <a:cubicBezTo>
                  <a:pt x="30" y="8"/>
                  <a:pt x="28" y="11"/>
                  <a:pt x="26" y="14"/>
                </a:cubicBezTo>
                <a:cubicBezTo>
                  <a:pt x="26" y="15"/>
                  <a:pt x="26" y="16"/>
                  <a:pt x="25" y="16"/>
                </a:cubicBezTo>
                <a:cubicBezTo>
                  <a:pt x="26" y="16"/>
                  <a:pt x="26" y="17"/>
                  <a:pt x="27" y="17"/>
                </a:cubicBezTo>
                <a:cubicBezTo>
                  <a:pt x="30" y="18"/>
                  <a:pt x="33" y="19"/>
                  <a:pt x="37" y="19"/>
                </a:cubicBezTo>
                <a:cubicBezTo>
                  <a:pt x="37" y="6"/>
                  <a:pt x="37" y="6"/>
                  <a:pt x="37" y="6"/>
                </a:cubicBezTo>
                <a:close/>
                <a:moveTo>
                  <a:pt x="26" y="9"/>
                </a:moveTo>
                <a:cubicBezTo>
                  <a:pt x="26" y="9"/>
                  <a:pt x="26" y="9"/>
                  <a:pt x="26" y="9"/>
                </a:cubicBezTo>
                <a:cubicBezTo>
                  <a:pt x="23" y="10"/>
                  <a:pt x="21" y="11"/>
                  <a:pt x="19" y="13"/>
                </a:cubicBezTo>
                <a:cubicBezTo>
                  <a:pt x="20" y="13"/>
                  <a:pt x="21" y="14"/>
                  <a:pt x="22" y="15"/>
                </a:cubicBezTo>
                <a:cubicBezTo>
                  <a:pt x="22" y="14"/>
                  <a:pt x="23" y="13"/>
                  <a:pt x="23" y="13"/>
                </a:cubicBezTo>
                <a:cubicBezTo>
                  <a:pt x="24" y="11"/>
                  <a:pt x="25" y="10"/>
                  <a:pt x="26" y="9"/>
                </a:cubicBezTo>
                <a:close/>
                <a:moveTo>
                  <a:pt x="16" y="15"/>
                </a:moveTo>
                <a:cubicBezTo>
                  <a:pt x="16" y="15"/>
                  <a:pt x="16" y="15"/>
                  <a:pt x="16" y="15"/>
                </a:cubicBezTo>
                <a:cubicBezTo>
                  <a:pt x="16" y="15"/>
                  <a:pt x="16" y="16"/>
                  <a:pt x="15" y="16"/>
                </a:cubicBezTo>
                <a:cubicBezTo>
                  <a:pt x="10" y="21"/>
                  <a:pt x="6" y="29"/>
                  <a:pt x="6" y="37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0"/>
                  <a:pt x="19" y="23"/>
                  <a:pt x="21" y="18"/>
                </a:cubicBezTo>
                <a:cubicBezTo>
                  <a:pt x="19" y="17"/>
                  <a:pt x="18" y="16"/>
                  <a:pt x="16" y="15"/>
                </a:cubicBezTo>
                <a:close/>
                <a:moveTo>
                  <a:pt x="6" y="41"/>
                </a:moveTo>
                <a:cubicBezTo>
                  <a:pt x="6" y="41"/>
                  <a:pt x="6" y="41"/>
                  <a:pt x="6" y="41"/>
                </a:cubicBezTo>
                <a:cubicBezTo>
                  <a:pt x="6" y="49"/>
                  <a:pt x="10" y="57"/>
                  <a:pt x="15" y="62"/>
                </a:cubicBezTo>
                <a:cubicBezTo>
                  <a:pt x="16" y="63"/>
                  <a:pt x="16" y="63"/>
                  <a:pt x="16" y="63"/>
                </a:cubicBezTo>
                <a:cubicBezTo>
                  <a:pt x="18" y="62"/>
                  <a:pt x="19" y="61"/>
                  <a:pt x="21" y="60"/>
                </a:cubicBezTo>
                <a:cubicBezTo>
                  <a:pt x="19" y="54"/>
                  <a:pt x="17" y="48"/>
                  <a:pt x="17" y="41"/>
                </a:cubicBezTo>
                <a:cubicBezTo>
                  <a:pt x="6" y="41"/>
                  <a:pt x="6" y="41"/>
                  <a:pt x="6" y="41"/>
                </a:cubicBezTo>
                <a:close/>
                <a:moveTo>
                  <a:pt x="19" y="65"/>
                </a:moveTo>
                <a:cubicBezTo>
                  <a:pt x="19" y="65"/>
                  <a:pt x="19" y="65"/>
                  <a:pt x="19" y="65"/>
                </a:cubicBezTo>
                <a:cubicBezTo>
                  <a:pt x="21" y="67"/>
                  <a:pt x="23" y="68"/>
                  <a:pt x="26" y="69"/>
                </a:cubicBezTo>
                <a:cubicBezTo>
                  <a:pt x="25" y="68"/>
                  <a:pt x="24" y="67"/>
                  <a:pt x="23" y="65"/>
                </a:cubicBezTo>
                <a:cubicBezTo>
                  <a:pt x="23" y="65"/>
                  <a:pt x="22" y="64"/>
                  <a:pt x="22" y="63"/>
                </a:cubicBezTo>
                <a:cubicBezTo>
                  <a:pt x="21" y="64"/>
                  <a:pt x="20" y="65"/>
                  <a:pt x="19" y="65"/>
                </a:cubicBezTo>
                <a:close/>
                <a:moveTo>
                  <a:pt x="40" y="72"/>
                </a:moveTo>
                <a:cubicBezTo>
                  <a:pt x="40" y="72"/>
                  <a:pt x="40" y="72"/>
                  <a:pt x="40" y="72"/>
                </a:cubicBezTo>
                <a:cubicBezTo>
                  <a:pt x="42" y="72"/>
                  <a:pt x="43" y="71"/>
                  <a:pt x="44" y="71"/>
                </a:cubicBezTo>
                <a:cubicBezTo>
                  <a:pt x="47" y="70"/>
                  <a:pt x="49" y="67"/>
                  <a:pt x="51" y="63"/>
                </a:cubicBezTo>
                <a:cubicBezTo>
                  <a:pt x="51" y="63"/>
                  <a:pt x="51" y="62"/>
                  <a:pt x="52" y="62"/>
                </a:cubicBezTo>
                <a:cubicBezTo>
                  <a:pt x="51" y="62"/>
                  <a:pt x="51" y="61"/>
                  <a:pt x="50" y="61"/>
                </a:cubicBezTo>
                <a:cubicBezTo>
                  <a:pt x="47" y="60"/>
                  <a:pt x="44" y="59"/>
                  <a:pt x="40" y="59"/>
                </a:cubicBezTo>
                <a:cubicBezTo>
                  <a:pt x="40" y="72"/>
                  <a:pt x="40" y="72"/>
                  <a:pt x="40" y="72"/>
                </a:cubicBezTo>
                <a:close/>
                <a:moveTo>
                  <a:pt x="51" y="69"/>
                </a:moveTo>
                <a:cubicBezTo>
                  <a:pt x="51" y="69"/>
                  <a:pt x="51" y="69"/>
                  <a:pt x="51" y="69"/>
                </a:cubicBezTo>
                <a:cubicBezTo>
                  <a:pt x="54" y="68"/>
                  <a:pt x="56" y="67"/>
                  <a:pt x="58" y="65"/>
                </a:cubicBezTo>
                <a:cubicBezTo>
                  <a:pt x="57" y="65"/>
                  <a:pt x="56" y="64"/>
                  <a:pt x="55" y="63"/>
                </a:cubicBezTo>
                <a:cubicBezTo>
                  <a:pt x="55" y="64"/>
                  <a:pt x="54" y="65"/>
                  <a:pt x="54" y="65"/>
                </a:cubicBezTo>
                <a:cubicBezTo>
                  <a:pt x="53" y="67"/>
                  <a:pt x="52" y="68"/>
                  <a:pt x="51" y="69"/>
                </a:cubicBezTo>
                <a:close/>
                <a:moveTo>
                  <a:pt x="61" y="63"/>
                </a:moveTo>
                <a:cubicBezTo>
                  <a:pt x="61" y="63"/>
                  <a:pt x="61" y="63"/>
                  <a:pt x="61" y="63"/>
                </a:cubicBezTo>
                <a:cubicBezTo>
                  <a:pt x="62" y="62"/>
                  <a:pt x="62" y="62"/>
                  <a:pt x="62" y="62"/>
                </a:cubicBezTo>
                <a:cubicBezTo>
                  <a:pt x="67" y="57"/>
                  <a:pt x="71" y="49"/>
                  <a:pt x="71" y="41"/>
                </a:cubicBezTo>
                <a:cubicBezTo>
                  <a:pt x="60" y="41"/>
                  <a:pt x="60" y="41"/>
                  <a:pt x="60" y="41"/>
                </a:cubicBezTo>
                <a:cubicBezTo>
                  <a:pt x="60" y="48"/>
                  <a:pt x="58" y="54"/>
                  <a:pt x="56" y="60"/>
                </a:cubicBezTo>
                <a:cubicBezTo>
                  <a:pt x="58" y="61"/>
                  <a:pt x="59" y="62"/>
                  <a:pt x="61" y="63"/>
                </a:cubicBezTo>
                <a:close/>
                <a:moveTo>
                  <a:pt x="53" y="19"/>
                </a:moveTo>
                <a:cubicBezTo>
                  <a:pt x="53" y="19"/>
                  <a:pt x="53" y="19"/>
                  <a:pt x="53" y="19"/>
                </a:cubicBezTo>
                <a:cubicBezTo>
                  <a:pt x="53" y="20"/>
                  <a:pt x="52" y="20"/>
                  <a:pt x="52" y="20"/>
                </a:cubicBezTo>
                <a:cubicBezTo>
                  <a:pt x="48" y="21"/>
                  <a:pt x="44" y="22"/>
                  <a:pt x="40" y="22"/>
                </a:cubicBezTo>
                <a:cubicBezTo>
                  <a:pt x="40" y="37"/>
                  <a:pt x="40" y="37"/>
                  <a:pt x="40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1"/>
                  <a:pt x="55" y="24"/>
                  <a:pt x="53" y="19"/>
                </a:cubicBezTo>
                <a:close/>
                <a:moveTo>
                  <a:pt x="37" y="22"/>
                </a:moveTo>
                <a:cubicBezTo>
                  <a:pt x="37" y="22"/>
                  <a:pt x="37" y="22"/>
                  <a:pt x="37" y="22"/>
                </a:cubicBezTo>
                <a:cubicBezTo>
                  <a:pt x="33" y="22"/>
                  <a:pt x="29" y="21"/>
                  <a:pt x="25" y="20"/>
                </a:cubicBezTo>
                <a:cubicBezTo>
                  <a:pt x="25" y="20"/>
                  <a:pt x="24" y="20"/>
                  <a:pt x="24" y="19"/>
                </a:cubicBezTo>
                <a:cubicBezTo>
                  <a:pt x="22" y="24"/>
                  <a:pt x="21" y="31"/>
                  <a:pt x="21" y="37"/>
                </a:cubicBezTo>
                <a:cubicBezTo>
                  <a:pt x="37" y="37"/>
                  <a:pt x="37" y="37"/>
                  <a:pt x="37" y="37"/>
                </a:cubicBezTo>
                <a:cubicBezTo>
                  <a:pt x="37" y="22"/>
                  <a:pt x="37" y="22"/>
                  <a:pt x="37" y="22"/>
                </a:cubicBezTo>
                <a:close/>
                <a:moveTo>
                  <a:pt x="37" y="56"/>
                </a:moveTo>
                <a:cubicBezTo>
                  <a:pt x="37" y="56"/>
                  <a:pt x="37" y="56"/>
                  <a:pt x="37" y="56"/>
                </a:cubicBezTo>
                <a:cubicBezTo>
                  <a:pt x="37" y="41"/>
                  <a:pt x="37" y="41"/>
                  <a:pt x="37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7"/>
                  <a:pt x="22" y="53"/>
                  <a:pt x="24" y="58"/>
                </a:cubicBezTo>
                <a:cubicBezTo>
                  <a:pt x="24" y="58"/>
                  <a:pt x="25" y="58"/>
                  <a:pt x="25" y="58"/>
                </a:cubicBezTo>
                <a:cubicBezTo>
                  <a:pt x="29" y="57"/>
                  <a:pt x="33" y="56"/>
                  <a:pt x="37" y="56"/>
                </a:cubicBezTo>
                <a:close/>
                <a:moveTo>
                  <a:pt x="40" y="56"/>
                </a:moveTo>
                <a:cubicBezTo>
                  <a:pt x="40" y="56"/>
                  <a:pt x="40" y="56"/>
                  <a:pt x="40" y="56"/>
                </a:cubicBezTo>
                <a:cubicBezTo>
                  <a:pt x="44" y="56"/>
                  <a:pt x="48" y="57"/>
                  <a:pt x="52" y="58"/>
                </a:cubicBezTo>
                <a:cubicBezTo>
                  <a:pt x="52" y="58"/>
                  <a:pt x="53" y="58"/>
                  <a:pt x="53" y="58"/>
                </a:cubicBezTo>
                <a:cubicBezTo>
                  <a:pt x="55" y="53"/>
                  <a:pt x="56" y="47"/>
                  <a:pt x="56" y="41"/>
                </a:cubicBezTo>
                <a:cubicBezTo>
                  <a:pt x="40" y="41"/>
                  <a:pt x="40" y="41"/>
                  <a:pt x="40" y="41"/>
                </a:cubicBezTo>
                <a:cubicBezTo>
                  <a:pt x="40" y="56"/>
                  <a:pt x="40" y="56"/>
                  <a:pt x="40" y="5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7" name="原创设计师QQ：598969553              _15"/>
          <p:cNvSpPr>
            <a:spLocks noEditPoints="1"/>
          </p:cNvSpPr>
          <p:nvPr/>
        </p:nvSpPr>
        <p:spPr bwMode="auto">
          <a:xfrm>
            <a:off x="3789803" y="3045712"/>
            <a:ext cx="321856" cy="328425"/>
          </a:xfrm>
          <a:custGeom>
            <a:avLst/>
            <a:gdLst>
              <a:gd name="T0" fmla="*/ 39 w 77"/>
              <a:gd name="T1" fmla="*/ 57 h 78"/>
              <a:gd name="T2" fmla="*/ 48 w 77"/>
              <a:gd name="T3" fmla="*/ 8 h 78"/>
              <a:gd name="T4" fmla="*/ 53 w 77"/>
              <a:gd name="T5" fmla="*/ 10 h 78"/>
              <a:gd name="T6" fmla="*/ 61 w 77"/>
              <a:gd name="T7" fmla="*/ 7 h 78"/>
              <a:gd name="T8" fmla="*/ 71 w 77"/>
              <a:gd name="T9" fmla="*/ 20 h 78"/>
              <a:gd name="T10" fmla="*/ 69 w 77"/>
              <a:gd name="T11" fmla="*/ 29 h 78"/>
              <a:gd name="T12" fmla="*/ 77 w 77"/>
              <a:gd name="T13" fmla="*/ 32 h 78"/>
              <a:gd name="T14" fmla="*/ 74 w 77"/>
              <a:gd name="T15" fmla="*/ 48 h 78"/>
              <a:gd name="T16" fmla="*/ 67 w 77"/>
              <a:gd name="T17" fmla="*/ 53 h 78"/>
              <a:gd name="T18" fmla="*/ 71 w 77"/>
              <a:gd name="T19" fmla="*/ 61 h 78"/>
              <a:gd name="T20" fmla="*/ 57 w 77"/>
              <a:gd name="T21" fmla="*/ 71 h 78"/>
              <a:gd name="T22" fmla="*/ 51 w 77"/>
              <a:gd name="T23" fmla="*/ 68 h 78"/>
              <a:gd name="T24" fmla="*/ 45 w 77"/>
              <a:gd name="T25" fmla="*/ 78 h 78"/>
              <a:gd name="T26" fmla="*/ 29 w 77"/>
              <a:gd name="T27" fmla="*/ 75 h 78"/>
              <a:gd name="T28" fmla="*/ 26 w 77"/>
              <a:gd name="T29" fmla="*/ 68 h 78"/>
              <a:gd name="T30" fmla="*/ 24 w 77"/>
              <a:gd name="T31" fmla="*/ 67 h 78"/>
              <a:gd name="T32" fmla="*/ 16 w 77"/>
              <a:gd name="T33" fmla="*/ 71 h 78"/>
              <a:gd name="T34" fmla="*/ 6 w 77"/>
              <a:gd name="T35" fmla="*/ 57 h 78"/>
              <a:gd name="T36" fmla="*/ 8 w 77"/>
              <a:gd name="T37" fmla="*/ 48 h 78"/>
              <a:gd name="T38" fmla="*/ 0 w 77"/>
              <a:gd name="T39" fmla="*/ 45 h 78"/>
              <a:gd name="T40" fmla="*/ 8 w 77"/>
              <a:gd name="T41" fmla="*/ 29 h 78"/>
              <a:gd name="T42" fmla="*/ 6 w 77"/>
              <a:gd name="T43" fmla="*/ 20 h 78"/>
              <a:gd name="T44" fmla="*/ 6 w 77"/>
              <a:gd name="T45" fmla="*/ 16 h 78"/>
              <a:gd name="T46" fmla="*/ 24 w 77"/>
              <a:gd name="T47" fmla="*/ 10 h 78"/>
              <a:gd name="T48" fmla="*/ 32 w 77"/>
              <a:gd name="T49" fmla="*/ 0 h 78"/>
              <a:gd name="T50" fmla="*/ 48 w 77"/>
              <a:gd name="T51" fmla="*/ 3 h 78"/>
              <a:gd name="T52" fmla="*/ 48 w 77"/>
              <a:gd name="T53" fmla="*/ 15 h 78"/>
              <a:gd name="T54" fmla="*/ 42 w 77"/>
              <a:gd name="T55" fmla="*/ 11 h 78"/>
              <a:gd name="T56" fmla="*/ 35 w 77"/>
              <a:gd name="T57" fmla="*/ 11 h 78"/>
              <a:gd name="T58" fmla="*/ 25 w 77"/>
              <a:gd name="T59" fmla="*/ 17 h 78"/>
              <a:gd name="T60" fmla="*/ 13 w 77"/>
              <a:gd name="T61" fmla="*/ 18 h 78"/>
              <a:gd name="T62" fmla="*/ 14 w 77"/>
              <a:gd name="T63" fmla="*/ 29 h 78"/>
              <a:gd name="T64" fmla="*/ 6 w 77"/>
              <a:gd name="T65" fmla="*/ 35 h 78"/>
              <a:gd name="T66" fmla="*/ 13 w 77"/>
              <a:gd name="T67" fmla="*/ 45 h 78"/>
              <a:gd name="T68" fmla="*/ 16 w 77"/>
              <a:gd name="T69" fmla="*/ 56 h 78"/>
              <a:gd name="T70" fmla="*/ 21 w 77"/>
              <a:gd name="T71" fmla="*/ 61 h 78"/>
              <a:gd name="T72" fmla="*/ 32 w 77"/>
              <a:gd name="T73" fmla="*/ 64 h 78"/>
              <a:gd name="T74" fmla="*/ 42 w 77"/>
              <a:gd name="T75" fmla="*/ 72 h 78"/>
              <a:gd name="T76" fmla="*/ 44 w 77"/>
              <a:gd name="T77" fmla="*/ 64 h 78"/>
              <a:gd name="T78" fmla="*/ 52 w 77"/>
              <a:gd name="T79" fmla="*/ 61 h 78"/>
              <a:gd name="T80" fmla="*/ 64 w 77"/>
              <a:gd name="T81" fmla="*/ 59 h 78"/>
              <a:gd name="T82" fmla="*/ 63 w 77"/>
              <a:gd name="T83" fmla="*/ 49 h 78"/>
              <a:gd name="T84" fmla="*/ 71 w 77"/>
              <a:gd name="T85" fmla="*/ 42 h 78"/>
              <a:gd name="T86" fmla="*/ 64 w 77"/>
              <a:gd name="T87" fmla="*/ 33 h 78"/>
              <a:gd name="T88" fmla="*/ 61 w 77"/>
              <a:gd name="T89" fmla="*/ 21 h 78"/>
              <a:gd name="T90" fmla="*/ 56 w 77"/>
              <a:gd name="T91" fmla="*/ 16 h 78"/>
              <a:gd name="T92" fmla="*/ 39 w 77"/>
              <a:gd name="T93" fmla="*/ 24 h 78"/>
              <a:gd name="T94" fmla="*/ 39 w 77"/>
              <a:gd name="T95" fmla="*/ 5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7" h="78">
                <a:moveTo>
                  <a:pt x="39" y="20"/>
                </a:moveTo>
                <a:cubicBezTo>
                  <a:pt x="49" y="20"/>
                  <a:pt x="57" y="29"/>
                  <a:pt x="57" y="39"/>
                </a:cubicBezTo>
                <a:cubicBezTo>
                  <a:pt x="57" y="49"/>
                  <a:pt x="49" y="57"/>
                  <a:pt x="39" y="57"/>
                </a:cubicBezTo>
                <a:cubicBezTo>
                  <a:pt x="28" y="57"/>
                  <a:pt x="20" y="49"/>
                  <a:pt x="20" y="39"/>
                </a:cubicBezTo>
                <a:cubicBezTo>
                  <a:pt x="20" y="29"/>
                  <a:pt x="28" y="20"/>
                  <a:pt x="39" y="20"/>
                </a:cubicBezTo>
                <a:close/>
                <a:moveTo>
                  <a:pt x="48" y="8"/>
                </a:moveTo>
                <a:cubicBezTo>
                  <a:pt x="48" y="8"/>
                  <a:pt x="48" y="8"/>
                  <a:pt x="48" y="8"/>
                </a:cubicBezTo>
                <a:cubicBezTo>
                  <a:pt x="49" y="9"/>
                  <a:pt x="50" y="9"/>
                  <a:pt x="51" y="9"/>
                </a:cubicBezTo>
                <a:cubicBezTo>
                  <a:pt x="52" y="10"/>
                  <a:pt x="52" y="10"/>
                  <a:pt x="53" y="10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5"/>
                  <a:pt x="60" y="5"/>
                  <a:pt x="61" y="7"/>
                </a:cubicBezTo>
                <a:cubicBezTo>
                  <a:pt x="61" y="7"/>
                  <a:pt x="61" y="7"/>
                  <a:pt x="61" y="7"/>
                </a:cubicBezTo>
                <a:cubicBezTo>
                  <a:pt x="61" y="7"/>
                  <a:pt x="61" y="7"/>
                  <a:pt x="61" y="7"/>
                </a:cubicBezTo>
                <a:cubicBezTo>
                  <a:pt x="71" y="16"/>
                  <a:pt x="71" y="16"/>
                  <a:pt x="71" y="16"/>
                </a:cubicBezTo>
                <a:cubicBezTo>
                  <a:pt x="72" y="17"/>
                  <a:pt x="72" y="19"/>
                  <a:pt x="71" y="20"/>
                </a:cubicBezTo>
                <a:cubicBezTo>
                  <a:pt x="67" y="24"/>
                  <a:pt x="67" y="24"/>
                  <a:pt x="67" y="24"/>
                </a:cubicBezTo>
                <a:cubicBezTo>
                  <a:pt x="67" y="25"/>
                  <a:pt x="68" y="26"/>
                  <a:pt x="68" y="26"/>
                </a:cubicBezTo>
                <a:cubicBezTo>
                  <a:pt x="68" y="27"/>
                  <a:pt x="69" y="28"/>
                  <a:pt x="69" y="29"/>
                </a:cubicBezTo>
                <a:cubicBezTo>
                  <a:pt x="74" y="29"/>
                  <a:pt x="74" y="29"/>
                  <a:pt x="74" y="29"/>
                </a:cubicBezTo>
                <a:cubicBezTo>
                  <a:pt x="76" y="29"/>
                  <a:pt x="77" y="30"/>
                  <a:pt x="77" y="32"/>
                </a:cubicBezTo>
                <a:cubicBezTo>
                  <a:pt x="77" y="32"/>
                  <a:pt x="77" y="32"/>
                  <a:pt x="77" y="32"/>
                </a:cubicBezTo>
                <a:cubicBezTo>
                  <a:pt x="77" y="45"/>
                  <a:pt x="77" y="45"/>
                  <a:pt x="77" y="45"/>
                </a:cubicBezTo>
                <a:cubicBezTo>
                  <a:pt x="77" y="47"/>
                  <a:pt x="76" y="48"/>
                  <a:pt x="74" y="48"/>
                </a:cubicBezTo>
                <a:cubicBezTo>
                  <a:pt x="74" y="48"/>
                  <a:pt x="74" y="48"/>
                  <a:pt x="74" y="48"/>
                </a:cubicBezTo>
                <a:cubicBezTo>
                  <a:pt x="69" y="48"/>
                  <a:pt x="69" y="48"/>
                  <a:pt x="69" y="48"/>
                </a:cubicBezTo>
                <a:cubicBezTo>
                  <a:pt x="69" y="49"/>
                  <a:pt x="68" y="50"/>
                  <a:pt x="68" y="51"/>
                </a:cubicBezTo>
                <a:cubicBezTo>
                  <a:pt x="68" y="52"/>
                  <a:pt x="67" y="53"/>
                  <a:pt x="67" y="53"/>
                </a:cubicBezTo>
                <a:cubicBezTo>
                  <a:pt x="71" y="57"/>
                  <a:pt x="71" y="57"/>
                  <a:pt x="71" y="57"/>
                </a:cubicBezTo>
                <a:cubicBezTo>
                  <a:pt x="72" y="58"/>
                  <a:pt x="72" y="60"/>
                  <a:pt x="71" y="61"/>
                </a:cubicBezTo>
                <a:cubicBezTo>
                  <a:pt x="71" y="61"/>
                  <a:pt x="71" y="61"/>
                  <a:pt x="71" y="61"/>
                </a:cubicBezTo>
                <a:cubicBezTo>
                  <a:pt x="71" y="61"/>
                  <a:pt x="71" y="61"/>
                  <a:pt x="71" y="61"/>
                </a:cubicBezTo>
                <a:cubicBezTo>
                  <a:pt x="61" y="71"/>
                  <a:pt x="61" y="71"/>
                  <a:pt x="61" y="71"/>
                </a:cubicBezTo>
                <a:cubicBezTo>
                  <a:pt x="60" y="72"/>
                  <a:pt x="58" y="72"/>
                  <a:pt x="57" y="71"/>
                </a:cubicBezTo>
                <a:cubicBezTo>
                  <a:pt x="53" y="67"/>
                  <a:pt x="53" y="67"/>
                  <a:pt x="53" y="67"/>
                </a:cubicBezTo>
                <a:cubicBezTo>
                  <a:pt x="52" y="68"/>
                  <a:pt x="52" y="68"/>
                  <a:pt x="51" y="68"/>
                </a:cubicBezTo>
                <a:cubicBezTo>
                  <a:pt x="51" y="68"/>
                  <a:pt x="51" y="68"/>
                  <a:pt x="51" y="68"/>
                </a:cubicBezTo>
                <a:cubicBezTo>
                  <a:pt x="50" y="69"/>
                  <a:pt x="49" y="69"/>
                  <a:pt x="48" y="69"/>
                </a:cubicBezTo>
                <a:cubicBezTo>
                  <a:pt x="48" y="75"/>
                  <a:pt x="48" y="75"/>
                  <a:pt x="48" y="75"/>
                </a:cubicBezTo>
                <a:cubicBezTo>
                  <a:pt x="48" y="76"/>
                  <a:pt x="47" y="78"/>
                  <a:pt x="45" y="78"/>
                </a:cubicBezTo>
                <a:cubicBezTo>
                  <a:pt x="45" y="77"/>
                  <a:pt x="45" y="77"/>
                  <a:pt x="45" y="77"/>
                </a:cubicBezTo>
                <a:cubicBezTo>
                  <a:pt x="32" y="77"/>
                  <a:pt x="32" y="77"/>
                  <a:pt x="32" y="77"/>
                </a:cubicBezTo>
                <a:cubicBezTo>
                  <a:pt x="30" y="77"/>
                  <a:pt x="29" y="76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69"/>
                  <a:pt x="29" y="69"/>
                  <a:pt x="29" y="69"/>
                </a:cubicBezTo>
                <a:cubicBezTo>
                  <a:pt x="28" y="69"/>
                  <a:pt x="27" y="69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8"/>
                  <a:pt x="25" y="67"/>
                  <a:pt x="24" y="67"/>
                </a:cubicBezTo>
                <a:cubicBezTo>
                  <a:pt x="20" y="71"/>
                  <a:pt x="20" y="71"/>
                  <a:pt x="20" y="71"/>
                </a:cubicBezTo>
                <a:cubicBezTo>
                  <a:pt x="19" y="72"/>
                  <a:pt x="17" y="72"/>
                  <a:pt x="16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6" y="61"/>
                  <a:pt x="6" y="61"/>
                  <a:pt x="6" y="61"/>
                </a:cubicBezTo>
                <a:cubicBezTo>
                  <a:pt x="5" y="60"/>
                  <a:pt x="5" y="58"/>
                  <a:pt x="6" y="57"/>
                </a:cubicBezTo>
                <a:cubicBezTo>
                  <a:pt x="10" y="53"/>
                  <a:pt x="10" y="53"/>
                  <a:pt x="10" y="53"/>
                </a:cubicBezTo>
                <a:cubicBezTo>
                  <a:pt x="10" y="53"/>
                  <a:pt x="9" y="52"/>
                  <a:pt x="9" y="51"/>
                </a:cubicBezTo>
                <a:cubicBezTo>
                  <a:pt x="9" y="50"/>
                  <a:pt x="8" y="49"/>
                  <a:pt x="8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1" y="48"/>
                  <a:pt x="0" y="47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0"/>
                  <a:pt x="1" y="29"/>
                  <a:pt x="3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9" y="27"/>
                  <a:pt x="9" y="26"/>
                </a:cubicBezTo>
                <a:cubicBezTo>
                  <a:pt x="9" y="26"/>
                  <a:pt x="10" y="25"/>
                  <a:pt x="10" y="24"/>
                </a:cubicBezTo>
                <a:cubicBezTo>
                  <a:pt x="6" y="20"/>
                  <a:pt x="6" y="20"/>
                  <a:pt x="6" y="20"/>
                </a:cubicBezTo>
                <a:cubicBezTo>
                  <a:pt x="5" y="19"/>
                  <a:pt x="5" y="17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5"/>
                  <a:pt x="19" y="5"/>
                  <a:pt x="20" y="7"/>
                </a:cubicBezTo>
                <a:cubicBezTo>
                  <a:pt x="24" y="10"/>
                  <a:pt x="24" y="10"/>
                  <a:pt x="24" y="10"/>
                </a:cubicBezTo>
                <a:cubicBezTo>
                  <a:pt x="25" y="10"/>
                  <a:pt x="27" y="9"/>
                  <a:pt x="29" y="8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1"/>
                  <a:pt x="30" y="0"/>
                  <a:pt x="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8" y="1"/>
                  <a:pt x="48" y="3"/>
                </a:cubicBezTo>
                <a:cubicBezTo>
                  <a:pt x="48" y="3"/>
                  <a:pt x="48" y="3"/>
                  <a:pt x="48" y="3"/>
                </a:cubicBezTo>
                <a:cubicBezTo>
                  <a:pt x="48" y="8"/>
                  <a:pt x="48" y="8"/>
                  <a:pt x="48" y="8"/>
                </a:cubicBezTo>
                <a:close/>
                <a:moveTo>
                  <a:pt x="48" y="15"/>
                </a:moveTo>
                <a:cubicBezTo>
                  <a:pt x="48" y="15"/>
                  <a:pt x="48" y="15"/>
                  <a:pt x="48" y="15"/>
                </a:cubicBezTo>
                <a:cubicBezTo>
                  <a:pt x="47" y="14"/>
                  <a:pt x="46" y="14"/>
                  <a:pt x="45" y="13"/>
                </a:cubicBezTo>
                <a:cubicBezTo>
                  <a:pt x="43" y="13"/>
                  <a:pt x="42" y="12"/>
                  <a:pt x="42" y="11"/>
                </a:cubicBezTo>
                <a:cubicBezTo>
                  <a:pt x="42" y="6"/>
                  <a:pt x="42" y="6"/>
                  <a:pt x="42" y="6"/>
                </a:cubicBezTo>
                <a:cubicBezTo>
                  <a:pt x="35" y="6"/>
                  <a:pt x="35" y="6"/>
                  <a:pt x="35" y="6"/>
                </a:cubicBezTo>
                <a:cubicBezTo>
                  <a:pt x="35" y="11"/>
                  <a:pt x="35" y="11"/>
                  <a:pt x="35" y="11"/>
                </a:cubicBezTo>
                <a:cubicBezTo>
                  <a:pt x="35" y="12"/>
                  <a:pt x="34" y="13"/>
                  <a:pt x="33" y="13"/>
                </a:cubicBezTo>
                <a:cubicBezTo>
                  <a:pt x="30" y="14"/>
                  <a:pt x="27" y="15"/>
                  <a:pt x="25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24" y="17"/>
                  <a:pt x="22" y="17"/>
                  <a:pt x="21" y="16"/>
                </a:cubicBezTo>
                <a:cubicBezTo>
                  <a:pt x="18" y="13"/>
                  <a:pt x="18" y="13"/>
                  <a:pt x="18" y="13"/>
                </a:cubicBezTo>
                <a:cubicBezTo>
                  <a:pt x="13" y="18"/>
                  <a:pt x="13" y="18"/>
                  <a:pt x="13" y="18"/>
                </a:cubicBezTo>
                <a:cubicBezTo>
                  <a:pt x="16" y="21"/>
                  <a:pt x="16" y="21"/>
                  <a:pt x="16" y="21"/>
                </a:cubicBezTo>
                <a:cubicBezTo>
                  <a:pt x="17" y="22"/>
                  <a:pt x="17" y="24"/>
                  <a:pt x="16" y="25"/>
                </a:cubicBezTo>
                <a:cubicBezTo>
                  <a:pt x="16" y="26"/>
                  <a:pt x="15" y="27"/>
                  <a:pt x="14" y="29"/>
                </a:cubicBezTo>
                <a:cubicBezTo>
                  <a:pt x="14" y="30"/>
                  <a:pt x="14" y="31"/>
                  <a:pt x="13" y="33"/>
                </a:cubicBezTo>
                <a:cubicBezTo>
                  <a:pt x="13" y="34"/>
                  <a:pt x="12" y="35"/>
                  <a:pt x="10" y="35"/>
                </a:cubicBezTo>
                <a:cubicBezTo>
                  <a:pt x="6" y="35"/>
                  <a:pt x="6" y="35"/>
                  <a:pt x="6" y="35"/>
                </a:cubicBezTo>
                <a:cubicBezTo>
                  <a:pt x="6" y="42"/>
                  <a:pt x="6" y="42"/>
                  <a:pt x="6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12" y="42"/>
                  <a:pt x="13" y="43"/>
                  <a:pt x="13" y="45"/>
                </a:cubicBezTo>
                <a:cubicBezTo>
                  <a:pt x="13" y="46"/>
                  <a:pt x="14" y="47"/>
                  <a:pt x="14" y="49"/>
                </a:cubicBezTo>
                <a:cubicBezTo>
                  <a:pt x="15" y="50"/>
                  <a:pt x="16" y="51"/>
                  <a:pt x="16" y="52"/>
                </a:cubicBezTo>
                <a:cubicBezTo>
                  <a:pt x="17" y="54"/>
                  <a:pt x="17" y="55"/>
                  <a:pt x="16" y="56"/>
                </a:cubicBezTo>
                <a:cubicBezTo>
                  <a:pt x="13" y="59"/>
                  <a:pt x="13" y="59"/>
                  <a:pt x="13" y="59"/>
                </a:cubicBezTo>
                <a:cubicBezTo>
                  <a:pt x="18" y="64"/>
                  <a:pt x="18" y="64"/>
                  <a:pt x="18" y="64"/>
                </a:cubicBezTo>
                <a:cubicBezTo>
                  <a:pt x="21" y="61"/>
                  <a:pt x="21" y="61"/>
                  <a:pt x="21" y="61"/>
                </a:cubicBezTo>
                <a:cubicBezTo>
                  <a:pt x="22" y="60"/>
                  <a:pt x="24" y="60"/>
                  <a:pt x="25" y="61"/>
                </a:cubicBezTo>
                <a:cubicBezTo>
                  <a:pt x="26" y="62"/>
                  <a:pt x="27" y="62"/>
                  <a:pt x="29" y="63"/>
                </a:cubicBezTo>
                <a:cubicBezTo>
                  <a:pt x="30" y="63"/>
                  <a:pt x="31" y="64"/>
                  <a:pt x="32" y="64"/>
                </a:cubicBezTo>
                <a:cubicBezTo>
                  <a:pt x="34" y="64"/>
                  <a:pt x="35" y="66"/>
                  <a:pt x="35" y="67"/>
                </a:cubicBezTo>
                <a:cubicBezTo>
                  <a:pt x="35" y="72"/>
                  <a:pt x="35" y="72"/>
                  <a:pt x="35" y="72"/>
                </a:cubicBezTo>
                <a:cubicBezTo>
                  <a:pt x="42" y="72"/>
                  <a:pt x="42" y="72"/>
                  <a:pt x="42" y="72"/>
                </a:cubicBezTo>
                <a:cubicBezTo>
                  <a:pt x="42" y="67"/>
                  <a:pt x="42" y="67"/>
                  <a:pt x="42" y="67"/>
                </a:cubicBezTo>
                <a:cubicBezTo>
                  <a:pt x="42" y="67"/>
                  <a:pt x="42" y="67"/>
                  <a:pt x="42" y="67"/>
                </a:cubicBezTo>
                <a:cubicBezTo>
                  <a:pt x="42" y="66"/>
                  <a:pt x="43" y="64"/>
                  <a:pt x="44" y="64"/>
                </a:cubicBezTo>
                <a:cubicBezTo>
                  <a:pt x="46" y="64"/>
                  <a:pt x="47" y="63"/>
                  <a:pt x="48" y="63"/>
                </a:cubicBezTo>
                <a:cubicBezTo>
                  <a:pt x="48" y="63"/>
                  <a:pt x="48" y="63"/>
                  <a:pt x="48" y="63"/>
                </a:cubicBezTo>
                <a:cubicBezTo>
                  <a:pt x="50" y="62"/>
                  <a:pt x="51" y="62"/>
                  <a:pt x="52" y="61"/>
                </a:cubicBezTo>
                <a:cubicBezTo>
                  <a:pt x="53" y="60"/>
                  <a:pt x="55" y="60"/>
                  <a:pt x="56" y="61"/>
                </a:cubicBezTo>
                <a:cubicBezTo>
                  <a:pt x="59" y="64"/>
                  <a:pt x="59" y="64"/>
                  <a:pt x="59" y="64"/>
                </a:cubicBezTo>
                <a:cubicBezTo>
                  <a:pt x="64" y="59"/>
                  <a:pt x="64" y="59"/>
                  <a:pt x="64" y="59"/>
                </a:cubicBezTo>
                <a:cubicBezTo>
                  <a:pt x="61" y="56"/>
                  <a:pt x="61" y="56"/>
                  <a:pt x="61" y="56"/>
                </a:cubicBezTo>
                <a:cubicBezTo>
                  <a:pt x="60" y="55"/>
                  <a:pt x="60" y="54"/>
                  <a:pt x="61" y="52"/>
                </a:cubicBezTo>
                <a:cubicBezTo>
                  <a:pt x="61" y="51"/>
                  <a:pt x="62" y="50"/>
                  <a:pt x="63" y="49"/>
                </a:cubicBezTo>
                <a:cubicBezTo>
                  <a:pt x="63" y="47"/>
                  <a:pt x="64" y="46"/>
                  <a:pt x="64" y="45"/>
                </a:cubicBezTo>
                <a:cubicBezTo>
                  <a:pt x="64" y="43"/>
                  <a:pt x="65" y="42"/>
                  <a:pt x="67" y="42"/>
                </a:cubicBezTo>
                <a:cubicBezTo>
                  <a:pt x="71" y="42"/>
                  <a:pt x="71" y="42"/>
                  <a:pt x="71" y="42"/>
                </a:cubicBezTo>
                <a:cubicBezTo>
                  <a:pt x="71" y="35"/>
                  <a:pt x="71" y="35"/>
                  <a:pt x="71" y="35"/>
                </a:cubicBezTo>
                <a:cubicBezTo>
                  <a:pt x="67" y="35"/>
                  <a:pt x="67" y="35"/>
                  <a:pt x="67" y="35"/>
                </a:cubicBezTo>
                <a:cubicBezTo>
                  <a:pt x="65" y="35"/>
                  <a:pt x="64" y="34"/>
                  <a:pt x="64" y="33"/>
                </a:cubicBezTo>
                <a:cubicBezTo>
                  <a:pt x="64" y="31"/>
                  <a:pt x="63" y="30"/>
                  <a:pt x="63" y="29"/>
                </a:cubicBezTo>
                <a:cubicBezTo>
                  <a:pt x="62" y="27"/>
                  <a:pt x="61" y="26"/>
                  <a:pt x="61" y="25"/>
                </a:cubicBezTo>
                <a:cubicBezTo>
                  <a:pt x="60" y="24"/>
                  <a:pt x="60" y="22"/>
                  <a:pt x="61" y="21"/>
                </a:cubicBezTo>
                <a:cubicBezTo>
                  <a:pt x="64" y="18"/>
                  <a:pt x="64" y="18"/>
                  <a:pt x="64" y="18"/>
                </a:cubicBezTo>
                <a:cubicBezTo>
                  <a:pt x="59" y="13"/>
                  <a:pt x="59" y="13"/>
                  <a:pt x="59" y="13"/>
                </a:cubicBezTo>
                <a:cubicBezTo>
                  <a:pt x="56" y="16"/>
                  <a:pt x="56" y="16"/>
                  <a:pt x="56" y="16"/>
                </a:cubicBezTo>
                <a:cubicBezTo>
                  <a:pt x="55" y="17"/>
                  <a:pt x="53" y="17"/>
                  <a:pt x="52" y="17"/>
                </a:cubicBezTo>
                <a:cubicBezTo>
                  <a:pt x="51" y="16"/>
                  <a:pt x="50" y="15"/>
                  <a:pt x="48" y="15"/>
                </a:cubicBezTo>
                <a:close/>
                <a:moveTo>
                  <a:pt x="39" y="24"/>
                </a:moveTo>
                <a:cubicBezTo>
                  <a:pt x="39" y="24"/>
                  <a:pt x="39" y="24"/>
                  <a:pt x="39" y="24"/>
                </a:cubicBezTo>
                <a:cubicBezTo>
                  <a:pt x="30" y="24"/>
                  <a:pt x="24" y="31"/>
                  <a:pt x="24" y="39"/>
                </a:cubicBezTo>
                <a:cubicBezTo>
                  <a:pt x="24" y="47"/>
                  <a:pt x="30" y="54"/>
                  <a:pt x="39" y="54"/>
                </a:cubicBezTo>
                <a:cubicBezTo>
                  <a:pt x="47" y="54"/>
                  <a:pt x="53" y="47"/>
                  <a:pt x="53" y="39"/>
                </a:cubicBezTo>
                <a:cubicBezTo>
                  <a:pt x="53" y="31"/>
                  <a:pt x="47" y="24"/>
                  <a:pt x="39" y="2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9" name="原创设计师QQ：598969553              _17"/>
          <p:cNvSpPr>
            <a:spLocks noChangeArrowheads="1"/>
          </p:cNvSpPr>
          <p:nvPr/>
        </p:nvSpPr>
        <p:spPr bwMode="auto">
          <a:xfrm>
            <a:off x="1477561" y="1976580"/>
            <a:ext cx="100540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系统设置</a:t>
            </a:r>
            <a:endParaRPr lang="zh-CN" altLang="zh-CN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0" name="原创设计师QQ：598969553              _18"/>
          <p:cNvSpPr>
            <a:spLocks noChangeArrowheads="1"/>
          </p:cNvSpPr>
          <p:nvPr/>
        </p:nvSpPr>
        <p:spPr bwMode="auto">
          <a:xfrm>
            <a:off x="3433329" y="1919430"/>
            <a:ext cx="108234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数据填报与处理</a:t>
            </a:r>
            <a:endParaRPr lang="zh-CN" altLang="zh-CN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2" name="原创设计师QQ：598969553              _20"/>
          <p:cNvSpPr>
            <a:spLocks noChangeArrowheads="1"/>
          </p:cNvSpPr>
          <p:nvPr/>
        </p:nvSpPr>
        <p:spPr bwMode="auto">
          <a:xfrm>
            <a:off x="2442252" y="4195855"/>
            <a:ext cx="100540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数据操作</a:t>
            </a:r>
            <a:endParaRPr lang="zh-CN" altLang="zh-CN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3" name="原创设计师QQ：598969553              _21"/>
          <p:cNvSpPr>
            <a:spLocks noChangeArrowheads="1"/>
          </p:cNvSpPr>
          <p:nvPr/>
        </p:nvSpPr>
        <p:spPr bwMode="auto">
          <a:xfrm>
            <a:off x="4439078" y="4186330"/>
            <a:ext cx="100540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数据图表</a:t>
            </a:r>
            <a:endParaRPr lang="zh-CN" altLang="zh-CN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5" name="原创设计师QQ：598969553              _23"/>
          <p:cNvSpPr/>
          <p:nvPr/>
        </p:nvSpPr>
        <p:spPr>
          <a:xfrm>
            <a:off x="6598419" y="4147708"/>
            <a:ext cx="4437355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通过阳光平台可以让全员进行投诉建议处理，可以加深师生和家长之间交流，通过处理更多的咨询或者投诉建议，从而吸取经验让学校办的更加美好。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6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75527" y="1190625"/>
            <a:ext cx="6506924" cy="269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9321934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8012559" y="156327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FBF4DC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FBF4DC"/>
              </a:solidFill>
              <a:effectLst/>
              <a:uLnTx/>
              <a:uFillTx/>
            </a:endParaRPr>
          </a:p>
        </p:txBody>
      </p:sp>
      <p:sp>
        <p:nvSpPr>
          <p:cNvPr id="20" name="原创设计师QQ598969553                 _2"/>
          <p:cNvSpPr>
            <a:spLocks/>
          </p:cNvSpPr>
          <p:nvPr/>
        </p:nvSpPr>
        <p:spPr bwMode="auto">
          <a:xfrm rot="16200000">
            <a:off x="3099855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2" name="原创设计师QQ598969553                 _4"/>
          <p:cNvSpPr>
            <a:spLocks/>
          </p:cNvSpPr>
          <p:nvPr/>
        </p:nvSpPr>
        <p:spPr bwMode="auto">
          <a:xfrm rot="16200000">
            <a:off x="4567357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4" name="原创设计师QQ598969553                 _6"/>
          <p:cNvSpPr>
            <a:spLocks/>
          </p:cNvSpPr>
          <p:nvPr/>
        </p:nvSpPr>
        <p:spPr bwMode="auto">
          <a:xfrm rot="16200000">
            <a:off x="6034859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6" name="原创设计师QQ598969553                 _8"/>
          <p:cNvSpPr>
            <a:spLocks/>
          </p:cNvSpPr>
          <p:nvPr/>
        </p:nvSpPr>
        <p:spPr bwMode="auto">
          <a:xfrm rot="16200000">
            <a:off x="7502361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8" name="原创设计师QQ598969553                 _10"/>
          <p:cNvSpPr txBox="1"/>
          <p:nvPr/>
        </p:nvSpPr>
        <p:spPr>
          <a:xfrm>
            <a:off x="3592157" y="1563272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原创设计师QQ598969553                 _11"/>
          <p:cNvSpPr txBox="1"/>
          <p:nvPr/>
        </p:nvSpPr>
        <p:spPr>
          <a:xfrm>
            <a:off x="5056716" y="1535003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" name="原创设计师QQ598969553                 _12"/>
          <p:cNvSpPr txBox="1"/>
          <p:nvPr/>
        </p:nvSpPr>
        <p:spPr>
          <a:xfrm>
            <a:off x="6524219" y="1549865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1" name="原创设计师QQ598969553                 _13"/>
          <p:cNvSpPr txBox="1"/>
          <p:nvPr/>
        </p:nvSpPr>
        <p:spPr>
          <a:xfrm>
            <a:off x="8012559" y="1570901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8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" name="原创设计师QQ598969553                 _14"/>
          <p:cNvSpPr/>
          <p:nvPr/>
        </p:nvSpPr>
        <p:spPr>
          <a:xfrm>
            <a:off x="4567377" y="3451238"/>
            <a:ext cx="3057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感谢大家的观看</a:t>
            </a:r>
          </a:p>
        </p:txBody>
      </p:sp>
      <p:pic>
        <p:nvPicPr>
          <p:cNvPr id="14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  <p:sp>
        <p:nvSpPr>
          <p:cNvPr id="18" name="矩形: 圆角 36"/>
          <p:cNvSpPr/>
          <p:nvPr/>
        </p:nvSpPr>
        <p:spPr>
          <a:xfrm>
            <a:off x="4558283" y="5183913"/>
            <a:ext cx="3073845" cy="616609"/>
          </a:xfrm>
          <a:prstGeom prst="roundRect">
            <a:avLst>
              <a:gd name="adj" fmla="val 42964"/>
            </a:avLst>
          </a:prstGeom>
          <a:solidFill>
            <a:srgbClr val="FBF4DC"/>
          </a:solidFill>
          <a:ln w="19050">
            <a:noFill/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  <a:ea typeface="华文细黑" panose="02010600040101010101" pitchFamily="2" charset="-122"/>
            </a:endParaRPr>
          </a:p>
        </p:txBody>
      </p:sp>
      <p:sp>
        <p:nvSpPr>
          <p:cNvPr id="19" name="原创设计师QQ598969553                 _15"/>
          <p:cNvSpPr/>
          <p:nvPr/>
        </p:nvSpPr>
        <p:spPr>
          <a:xfrm>
            <a:off x="5084862" y="5314422"/>
            <a:ext cx="2154137" cy="3365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培训讲师：朱柯辉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564282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3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/>
      <p:bldP spid="29" grpId="0"/>
      <p:bldP spid="30" grpId="0"/>
      <p:bldP spid="31" grpId="0"/>
      <p:bldP spid="32" grpId="0"/>
      <p:bldP spid="19" grpId="0"/>
    </p:bldLst>
  </p:timing>
</p:sld>
</file>

<file path=ppt/theme/theme1.xml><?xml version="1.0" encoding="utf-8"?>
<a:theme xmlns:a="http://schemas.openxmlformats.org/drawingml/2006/main" name="Office 主题​​">
  <a:themeElements>
    <a:clrScheme name="自定义 6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B6863"/>
      </a:accent1>
      <a:accent2>
        <a:srgbClr val="64A816"/>
      </a:accent2>
      <a:accent3>
        <a:srgbClr val="0B6863"/>
      </a:accent3>
      <a:accent4>
        <a:srgbClr val="64A816"/>
      </a:accent4>
      <a:accent5>
        <a:srgbClr val="0B6863"/>
      </a:accent5>
      <a:accent6>
        <a:srgbClr val="64A816"/>
      </a:accent6>
      <a:hlink>
        <a:srgbClr val="0563C1"/>
      </a:hlink>
      <a:folHlink>
        <a:srgbClr val="954F72"/>
      </a:folHlink>
    </a:clrScheme>
    <a:fontScheme name="模板">
      <a:majorFont>
        <a:latin typeface="微软雅黑"/>
        <a:ea typeface="微软雅黑"/>
        <a:cs typeface=""/>
      </a:majorFont>
      <a:minorFont>
        <a:latin typeface="华文细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1316</TotalTime>
  <Words>259</Words>
  <Application>Microsoft Office PowerPoint</Application>
  <PresentationFormat>自定义</PresentationFormat>
  <Paragraphs>46</Paragraphs>
  <Slides>5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主题​​</vt:lpstr>
      <vt:lpstr>幻灯片 1</vt:lpstr>
      <vt:lpstr>幻灯片 2</vt:lpstr>
      <vt:lpstr>幻灯片 3</vt:lpstr>
      <vt:lpstr>幻灯片 4</vt:lpstr>
      <vt:lpstr>幻灯片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简洁微立体</dc:title>
  <dc:creator>第一PPT模板网-WWW.1PPT.COM</dc:creator>
  <cp:keywords>第一PPT模板网-WWW.1PPT.COM</cp:keywords>
  <cp:lastModifiedBy>Administrator</cp:lastModifiedBy>
  <cp:revision>136</cp:revision>
  <dcterms:created xsi:type="dcterms:W3CDTF">2016-10-31T09:21:16Z</dcterms:created>
  <dcterms:modified xsi:type="dcterms:W3CDTF">2018-11-06T01:11:30Z</dcterms:modified>
</cp:coreProperties>
</file>