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303" r:id="rId2"/>
    <p:sldId id="286" r:id="rId3"/>
    <p:sldId id="316" r:id="rId4"/>
    <p:sldId id="309" r:id="rId5"/>
    <p:sldId id="281" r:id="rId6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pos="2479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B6863"/>
    <a:srgbClr val="FBF4DC"/>
    <a:srgbClr val="64A816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4995" autoAdjust="0"/>
    <p:restoredTop sz="94660"/>
  </p:normalViewPr>
  <p:slideViewPr>
    <p:cSldViewPr snapToGrid="0">
      <p:cViewPr>
        <p:scale>
          <a:sx n="100" d="100"/>
          <a:sy n="100" d="100"/>
        </p:scale>
        <p:origin x="-78" y="516"/>
      </p:cViewPr>
      <p:guideLst>
        <p:guide orient="horz" pos="2160"/>
        <p:guide pos="3840"/>
        <p:guide pos="2479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90" d="100"/>
        <a:sy n="9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4F729E6-9905-4A9C-9203-F014B6BA3A52}" type="datetimeFigureOut">
              <a:rPr lang="zh-CN" altLang="en-US" smtClean="0"/>
              <a:pPr/>
              <a:t>2018/1/22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F744CB-2226-4812-9310-E9B99642207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0101799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F744CB-2226-4812-9310-E9B996422076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29969142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F744CB-2226-4812-9310-E9B996422076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59168876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F744CB-2226-4812-9310-E9B996422076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46789199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F744CB-2226-4812-9310-E9B996422076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46789199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F744CB-2226-4812-9310-E9B996422076}" type="slidenum">
              <a:rPr lang="zh-CN" altLang="en-US" smtClean="0"/>
              <a:pPr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3516500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单击以编辑母版副标题样式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40E8F5-014E-4ACE-9BEE-2C4E337F7A8B}" type="datetimeFigureOut">
              <a:rPr lang="zh-CN" altLang="en-US" smtClean="0"/>
              <a:pPr/>
              <a:t>2018/1/22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D0CE39-DEFF-4EA4-B05B-EE170A8C1A9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091069738"/>
      </p:ext>
    </p:extLst>
  </p:cSld>
  <p:clrMapOvr>
    <a:masterClrMapping/>
  </p:clrMapOvr>
  <p:transition spd="slow" advClick="0" advTm="4000">
    <p:wip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40E8F5-014E-4ACE-9BEE-2C4E337F7A8B}" type="datetimeFigureOut">
              <a:rPr lang="zh-CN" altLang="en-US" smtClean="0"/>
              <a:pPr/>
              <a:t>2018/1/22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D0CE39-DEFF-4EA4-B05B-EE170A8C1A9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451628507"/>
      </p:ext>
    </p:extLst>
  </p:cSld>
  <p:clrMapOvr>
    <a:masterClrMapping/>
  </p:clrMapOvr>
  <p:transition spd="slow" advClick="0" advTm="4000">
    <p:wip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40E8F5-014E-4ACE-9BEE-2C4E337F7A8B}" type="datetimeFigureOut">
              <a:rPr lang="zh-CN" altLang="en-US" smtClean="0"/>
              <a:pPr/>
              <a:t>2018/1/22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D0CE39-DEFF-4EA4-B05B-EE170A8C1A9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099746647"/>
      </p:ext>
    </p:extLst>
  </p:cSld>
  <p:clrMapOvr>
    <a:masterClrMapping/>
  </p:clrMapOvr>
  <p:transition spd="slow" advClick="0" advTm="4000">
    <p:wip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40E8F5-014E-4ACE-9BEE-2C4E337F7A8B}" type="datetimeFigureOut">
              <a:rPr lang="zh-CN" altLang="en-US" smtClean="0"/>
              <a:pPr/>
              <a:t>2018/1/22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D0CE39-DEFF-4EA4-B05B-EE170A8C1A9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482063846"/>
      </p:ext>
    </p:extLst>
  </p:cSld>
  <p:clrMapOvr>
    <a:masterClrMapping/>
  </p:clrMapOvr>
  <p:transition spd="slow" advClick="0" advTm="4000">
    <p:wip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40E8F5-014E-4ACE-9BEE-2C4E337F7A8B}" type="datetimeFigureOut">
              <a:rPr lang="zh-CN" altLang="en-US" smtClean="0"/>
              <a:pPr/>
              <a:t>2018/1/22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D0CE39-DEFF-4EA4-B05B-EE170A8C1A9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224685403"/>
      </p:ext>
    </p:extLst>
  </p:cSld>
  <p:clrMapOvr>
    <a:masterClrMapping/>
  </p:clrMapOvr>
  <p:transition spd="slow" advClick="0" advTm="4000">
    <p:wip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40E8F5-014E-4ACE-9BEE-2C4E337F7A8B}" type="datetimeFigureOut">
              <a:rPr lang="zh-CN" altLang="en-US" smtClean="0"/>
              <a:pPr/>
              <a:t>2018/1/22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D0CE39-DEFF-4EA4-B05B-EE170A8C1A9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744129007"/>
      </p:ext>
    </p:extLst>
  </p:cSld>
  <p:clrMapOvr>
    <a:masterClrMapping/>
  </p:clrMapOvr>
  <p:transition spd="slow" advClick="0" advTm="4000">
    <p:wip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40E8F5-014E-4ACE-9BEE-2C4E337F7A8B}" type="datetimeFigureOut">
              <a:rPr lang="zh-CN" altLang="en-US" smtClean="0"/>
              <a:pPr/>
              <a:t>2018/1/22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D0CE39-DEFF-4EA4-B05B-EE170A8C1A9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416008653"/>
      </p:ext>
    </p:extLst>
  </p:cSld>
  <p:clrMapOvr>
    <a:masterClrMapping/>
  </p:clrMapOvr>
  <p:transition spd="slow" advClick="0" advTm="4000">
    <p:wip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40E8F5-014E-4ACE-9BEE-2C4E337F7A8B}" type="datetimeFigureOut">
              <a:rPr lang="zh-CN" altLang="en-US" smtClean="0"/>
              <a:pPr/>
              <a:t>2018/1/22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D0CE39-DEFF-4EA4-B05B-EE170A8C1A9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977818114"/>
      </p:ext>
    </p:extLst>
  </p:cSld>
  <p:clrMapOvr>
    <a:masterClrMapping/>
  </p:clrMapOvr>
  <p:transition spd="slow" advClick="0" advTm="4000">
    <p:wip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40E8F5-014E-4ACE-9BEE-2C4E337F7A8B}" type="datetimeFigureOut">
              <a:rPr lang="zh-CN" altLang="en-US" smtClean="0"/>
              <a:pPr/>
              <a:t>2018/1/22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D0CE39-DEFF-4EA4-B05B-EE170A8C1A9F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5" name="文本占位符 7"/>
          <p:cNvSpPr>
            <a:spLocks noGrp="1"/>
          </p:cNvSpPr>
          <p:nvPr>
            <p:ph type="body" sz="quarter" idx="13"/>
          </p:nvPr>
        </p:nvSpPr>
        <p:spPr>
          <a:xfrm>
            <a:off x="811579" y="337344"/>
            <a:ext cx="7886700" cy="431800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1800" b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/>
              <a:t>编辑母版文本样式</a:t>
            </a:r>
          </a:p>
        </p:txBody>
      </p:sp>
      <p:sp>
        <p:nvSpPr>
          <p:cNvPr id="6" name="文本占位符 7"/>
          <p:cNvSpPr>
            <a:spLocks noGrp="1"/>
          </p:cNvSpPr>
          <p:nvPr>
            <p:ph type="body" sz="quarter" idx="14"/>
          </p:nvPr>
        </p:nvSpPr>
        <p:spPr>
          <a:xfrm>
            <a:off x="811579" y="616744"/>
            <a:ext cx="7886700" cy="3048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100">
                <a:solidFill>
                  <a:schemeClr val="tx1">
                    <a:lumMod val="50000"/>
                    <a:lumOff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</a:lstStyle>
          <a:p>
            <a:pPr lvl="0"/>
            <a:r>
              <a:rPr lang="zh-CN" altLang="en-US" dirty="0"/>
              <a:t>编辑母版文本样式</a:t>
            </a:r>
          </a:p>
        </p:txBody>
      </p:sp>
      <p:sp>
        <p:nvSpPr>
          <p:cNvPr id="7" name="自由: 形状 32"/>
          <p:cNvSpPr/>
          <p:nvPr userDrawn="1"/>
        </p:nvSpPr>
        <p:spPr>
          <a:xfrm rot="16200000">
            <a:off x="98246" y="239098"/>
            <a:ext cx="558527" cy="755019"/>
          </a:xfrm>
          <a:custGeom>
            <a:avLst/>
            <a:gdLst>
              <a:gd name="connsiteX0" fmla="*/ 558527 w 558527"/>
              <a:gd name="connsiteY0" fmla="*/ 0 h 755019"/>
              <a:gd name="connsiteX1" fmla="*/ 558527 w 558527"/>
              <a:gd name="connsiteY1" fmla="*/ 525460 h 755019"/>
              <a:gd name="connsiteX2" fmla="*/ 279263 w 558527"/>
              <a:gd name="connsiteY2" fmla="*/ 755019 h 755019"/>
              <a:gd name="connsiteX3" fmla="*/ 0 w 558527"/>
              <a:gd name="connsiteY3" fmla="*/ 525460 h 755019"/>
              <a:gd name="connsiteX4" fmla="*/ 0 w 558527"/>
              <a:gd name="connsiteY4" fmla="*/ 0 h 7550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58527" h="755019">
                <a:moveTo>
                  <a:pt x="558527" y="0"/>
                </a:moveTo>
                <a:lnTo>
                  <a:pt x="558527" y="525460"/>
                </a:lnTo>
                <a:lnTo>
                  <a:pt x="279263" y="755019"/>
                </a:lnTo>
                <a:lnTo>
                  <a:pt x="0" y="52546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zh-CN" altLang="en-US" sz="360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自由: 形状 31"/>
          <p:cNvSpPr/>
          <p:nvPr userDrawn="1"/>
        </p:nvSpPr>
        <p:spPr>
          <a:xfrm rot="16200000">
            <a:off x="4766" y="332578"/>
            <a:ext cx="558527" cy="568058"/>
          </a:xfrm>
          <a:custGeom>
            <a:avLst/>
            <a:gdLst>
              <a:gd name="connsiteX0" fmla="*/ 558527 w 558527"/>
              <a:gd name="connsiteY0" fmla="*/ 0 h 568058"/>
              <a:gd name="connsiteX1" fmla="*/ 558527 w 558527"/>
              <a:gd name="connsiteY1" fmla="*/ 338499 h 568058"/>
              <a:gd name="connsiteX2" fmla="*/ 279263 w 558527"/>
              <a:gd name="connsiteY2" fmla="*/ 568058 h 568058"/>
              <a:gd name="connsiteX3" fmla="*/ 0 w 558527"/>
              <a:gd name="connsiteY3" fmla="*/ 338499 h 568058"/>
              <a:gd name="connsiteX4" fmla="*/ 0 w 558527"/>
              <a:gd name="connsiteY4" fmla="*/ 0 h 5680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58527" h="568058">
                <a:moveTo>
                  <a:pt x="558527" y="0"/>
                </a:moveTo>
                <a:lnTo>
                  <a:pt x="558527" y="338499"/>
                </a:lnTo>
                <a:lnTo>
                  <a:pt x="279263" y="568058"/>
                </a:lnTo>
                <a:lnTo>
                  <a:pt x="0" y="338499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9" name="文本框 8"/>
          <p:cNvSpPr txBox="1"/>
          <p:nvPr userDrawn="1"/>
        </p:nvSpPr>
        <p:spPr>
          <a:xfrm>
            <a:off x="11270629" y="428110"/>
            <a:ext cx="468000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fld id="{EFCBF77D-F46E-4259-B383-244069B4E4DB}" type="slidenum">
              <a:rPr lang="zh-CN" altLang="en-US" smtClean="0">
                <a:solidFill>
                  <a:schemeClr val="bg1">
                    <a:lumMod val="8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pPr algn="ctr"/>
              <a:t>‹#›</a:t>
            </a:fld>
            <a:endParaRPr lang="zh-CN" altLang="en-US" dirty="0">
              <a:solidFill>
                <a:schemeClr val="bg1">
                  <a:lumMod val="85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18023742"/>
      </p:ext>
    </p:extLst>
  </p:cSld>
  <p:clrMapOvr>
    <a:masterClrMapping/>
  </p:clrMapOvr>
  <p:transition spd="slow" advClick="0" advTm="4000">
    <p:wip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40E8F5-014E-4ACE-9BEE-2C4E337F7A8B}" type="datetimeFigureOut">
              <a:rPr lang="zh-CN" altLang="en-US" smtClean="0"/>
              <a:pPr/>
              <a:t>2018/1/22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D0CE39-DEFF-4EA4-B05B-EE170A8C1A9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426979845"/>
      </p:ext>
    </p:extLst>
  </p:cSld>
  <p:clrMapOvr>
    <a:masterClrMapping/>
  </p:clrMapOvr>
  <p:transition spd="slow" advClick="0" advTm="4000">
    <p:wip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40E8F5-014E-4ACE-9BEE-2C4E337F7A8B}" type="datetimeFigureOut">
              <a:rPr lang="zh-CN" altLang="en-US" smtClean="0"/>
              <a:pPr/>
              <a:t>2018/1/22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D0CE39-DEFF-4EA4-B05B-EE170A8C1A9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639141849"/>
      </p:ext>
    </p:extLst>
  </p:cSld>
  <p:clrMapOvr>
    <a:masterClrMapping/>
  </p:clrMapOvr>
  <p:transition spd="slow" advClick="0" advTm="4000">
    <p:wip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BF4D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40E8F5-014E-4ACE-9BEE-2C4E337F7A8B}" type="datetimeFigureOut">
              <a:rPr lang="zh-CN" altLang="en-US" smtClean="0"/>
              <a:pPr/>
              <a:t>2018/1/22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D0CE39-DEFF-4EA4-B05B-EE170A8C1A9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8992405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 advClick="0" advTm="4000">
    <p:wipe/>
  </p:transition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原创设计师QQ598969553                 _2"/>
          <p:cNvSpPr>
            <a:spLocks/>
          </p:cNvSpPr>
          <p:nvPr/>
        </p:nvSpPr>
        <p:spPr bwMode="auto">
          <a:xfrm rot="16200000">
            <a:off x="3099855" y="1352111"/>
            <a:ext cx="1589784" cy="1409012"/>
          </a:xfrm>
          <a:custGeom>
            <a:avLst/>
            <a:gdLst>
              <a:gd name="T0" fmla="*/ 407 w 1375"/>
              <a:gd name="T1" fmla="*/ 1218 h 1218"/>
              <a:gd name="T2" fmla="*/ 299 w 1375"/>
              <a:gd name="T3" fmla="*/ 1156 h 1218"/>
              <a:gd name="T4" fmla="*/ 19 w 1375"/>
              <a:gd name="T5" fmla="*/ 671 h 1218"/>
              <a:gd name="T6" fmla="*/ 19 w 1375"/>
              <a:gd name="T7" fmla="*/ 547 h 1218"/>
              <a:gd name="T8" fmla="*/ 299 w 1375"/>
              <a:gd name="T9" fmla="*/ 62 h 1218"/>
              <a:gd name="T10" fmla="*/ 407 w 1375"/>
              <a:gd name="T11" fmla="*/ 0 h 1218"/>
              <a:gd name="T12" fmla="*/ 967 w 1375"/>
              <a:gd name="T13" fmla="*/ 0 h 1218"/>
              <a:gd name="T14" fmla="*/ 1075 w 1375"/>
              <a:gd name="T15" fmla="*/ 62 h 1218"/>
              <a:gd name="T16" fmla="*/ 1355 w 1375"/>
              <a:gd name="T17" fmla="*/ 547 h 1218"/>
              <a:gd name="T18" fmla="*/ 1355 w 1375"/>
              <a:gd name="T19" fmla="*/ 671 h 1218"/>
              <a:gd name="T20" fmla="*/ 1075 w 1375"/>
              <a:gd name="T21" fmla="*/ 1156 h 1218"/>
              <a:gd name="T22" fmla="*/ 967 w 1375"/>
              <a:gd name="T23" fmla="*/ 1218 h 1218"/>
              <a:gd name="T24" fmla="*/ 407 w 1375"/>
              <a:gd name="T25" fmla="*/ 1218 h 12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75" h="1218">
                <a:moveTo>
                  <a:pt x="407" y="1218"/>
                </a:moveTo>
                <a:cubicBezTo>
                  <a:pt x="368" y="1218"/>
                  <a:pt x="319" y="1190"/>
                  <a:pt x="299" y="1156"/>
                </a:cubicBezTo>
                <a:cubicBezTo>
                  <a:pt x="19" y="671"/>
                  <a:pt x="19" y="671"/>
                  <a:pt x="19" y="671"/>
                </a:cubicBezTo>
                <a:cubicBezTo>
                  <a:pt x="0" y="637"/>
                  <a:pt x="0" y="581"/>
                  <a:pt x="19" y="547"/>
                </a:cubicBezTo>
                <a:cubicBezTo>
                  <a:pt x="299" y="62"/>
                  <a:pt x="299" y="62"/>
                  <a:pt x="299" y="62"/>
                </a:cubicBezTo>
                <a:cubicBezTo>
                  <a:pt x="319" y="28"/>
                  <a:pt x="368" y="0"/>
                  <a:pt x="407" y="0"/>
                </a:cubicBezTo>
                <a:cubicBezTo>
                  <a:pt x="967" y="0"/>
                  <a:pt x="967" y="0"/>
                  <a:pt x="967" y="0"/>
                </a:cubicBezTo>
                <a:cubicBezTo>
                  <a:pt x="1007" y="0"/>
                  <a:pt x="1055" y="28"/>
                  <a:pt x="1075" y="62"/>
                </a:cubicBezTo>
                <a:cubicBezTo>
                  <a:pt x="1355" y="547"/>
                  <a:pt x="1355" y="547"/>
                  <a:pt x="1355" y="547"/>
                </a:cubicBezTo>
                <a:cubicBezTo>
                  <a:pt x="1375" y="581"/>
                  <a:pt x="1375" y="637"/>
                  <a:pt x="1355" y="671"/>
                </a:cubicBezTo>
                <a:cubicBezTo>
                  <a:pt x="1075" y="1156"/>
                  <a:pt x="1075" y="1156"/>
                  <a:pt x="1075" y="1156"/>
                </a:cubicBezTo>
                <a:cubicBezTo>
                  <a:pt x="1055" y="1190"/>
                  <a:pt x="1007" y="1218"/>
                  <a:pt x="967" y="1218"/>
                </a:cubicBezTo>
                <a:lnTo>
                  <a:pt x="407" y="1218"/>
                </a:lnTo>
                <a:close/>
              </a:path>
            </a:pathLst>
          </a:custGeom>
          <a:solidFill>
            <a:schemeClr val="accent1"/>
          </a:solidFill>
          <a:ln w="19050">
            <a:solidFill>
              <a:srgbClr val="FBF4DC"/>
            </a:solidFill>
          </a:ln>
          <a:effectLst>
            <a:outerShdw blurRad="1143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华文细黑" panose="02010600040101010101" pitchFamily="2" charset="-122"/>
            </a:endParaRPr>
          </a:p>
        </p:txBody>
      </p:sp>
      <p:sp>
        <p:nvSpPr>
          <p:cNvPr id="22" name="原创设计师QQ598969553                 _4"/>
          <p:cNvSpPr>
            <a:spLocks/>
          </p:cNvSpPr>
          <p:nvPr/>
        </p:nvSpPr>
        <p:spPr bwMode="auto">
          <a:xfrm rot="16200000">
            <a:off x="4567357" y="1352111"/>
            <a:ext cx="1589784" cy="1409012"/>
          </a:xfrm>
          <a:custGeom>
            <a:avLst/>
            <a:gdLst>
              <a:gd name="T0" fmla="*/ 407 w 1375"/>
              <a:gd name="T1" fmla="*/ 1218 h 1218"/>
              <a:gd name="T2" fmla="*/ 299 w 1375"/>
              <a:gd name="T3" fmla="*/ 1156 h 1218"/>
              <a:gd name="T4" fmla="*/ 19 w 1375"/>
              <a:gd name="T5" fmla="*/ 671 h 1218"/>
              <a:gd name="T6" fmla="*/ 19 w 1375"/>
              <a:gd name="T7" fmla="*/ 547 h 1218"/>
              <a:gd name="T8" fmla="*/ 299 w 1375"/>
              <a:gd name="T9" fmla="*/ 62 h 1218"/>
              <a:gd name="T10" fmla="*/ 407 w 1375"/>
              <a:gd name="T11" fmla="*/ 0 h 1218"/>
              <a:gd name="T12" fmla="*/ 967 w 1375"/>
              <a:gd name="T13" fmla="*/ 0 h 1218"/>
              <a:gd name="T14" fmla="*/ 1075 w 1375"/>
              <a:gd name="T15" fmla="*/ 62 h 1218"/>
              <a:gd name="T16" fmla="*/ 1355 w 1375"/>
              <a:gd name="T17" fmla="*/ 547 h 1218"/>
              <a:gd name="T18" fmla="*/ 1355 w 1375"/>
              <a:gd name="T19" fmla="*/ 671 h 1218"/>
              <a:gd name="T20" fmla="*/ 1075 w 1375"/>
              <a:gd name="T21" fmla="*/ 1156 h 1218"/>
              <a:gd name="T22" fmla="*/ 967 w 1375"/>
              <a:gd name="T23" fmla="*/ 1218 h 1218"/>
              <a:gd name="T24" fmla="*/ 407 w 1375"/>
              <a:gd name="T25" fmla="*/ 1218 h 12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75" h="1218">
                <a:moveTo>
                  <a:pt x="407" y="1218"/>
                </a:moveTo>
                <a:cubicBezTo>
                  <a:pt x="368" y="1218"/>
                  <a:pt x="319" y="1190"/>
                  <a:pt x="299" y="1156"/>
                </a:cubicBezTo>
                <a:cubicBezTo>
                  <a:pt x="19" y="671"/>
                  <a:pt x="19" y="671"/>
                  <a:pt x="19" y="671"/>
                </a:cubicBezTo>
                <a:cubicBezTo>
                  <a:pt x="0" y="637"/>
                  <a:pt x="0" y="581"/>
                  <a:pt x="19" y="547"/>
                </a:cubicBezTo>
                <a:cubicBezTo>
                  <a:pt x="299" y="62"/>
                  <a:pt x="299" y="62"/>
                  <a:pt x="299" y="62"/>
                </a:cubicBezTo>
                <a:cubicBezTo>
                  <a:pt x="319" y="28"/>
                  <a:pt x="368" y="0"/>
                  <a:pt x="407" y="0"/>
                </a:cubicBezTo>
                <a:cubicBezTo>
                  <a:pt x="967" y="0"/>
                  <a:pt x="967" y="0"/>
                  <a:pt x="967" y="0"/>
                </a:cubicBezTo>
                <a:cubicBezTo>
                  <a:pt x="1007" y="0"/>
                  <a:pt x="1055" y="28"/>
                  <a:pt x="1075" y="62"/>
                </a:cubicBezTo>
                <a:cubicBezTo>
                  <a:pt x="1355" y="547"/>
                  <a:pt x="1355" y="547"/>
                  <a:pt x="1355" y="547"/>
                </a:cubicBezTo>
                <a:cubicBezTo>
                  <a:pt x="1375" y="581"/>
                  <a:pt x="1375" y="637"/>
                  <a:pt x="1355" y="671"/>
                </a:cubicBezTo>
                <a:cubicBezTo>
                  <a:pt x="1075" y="1156"/>
                  <a:pt x="1075" y="1156"/>
                  <a:pt x="1075" y="1156"/>
                </a:cubicBezTo>
                <a:cubicBezTo>
                  <a:pt x="1055" y="1190"/>
                  <a:pt x="1007" y="1218"/>
                  <a:pt x="967" y="1218"/>
                </a:cubicBezTo>
                <a:lnTo>
                  <a:pt x="407" y="1218"/>
                </a:lnTo>
                <a:close/>
              </a:path>
            </a:pathLst>
          </a:custGeom>
          <a:solidFill>
            <a:schemeClr val="accent2"/>
          </a:solidFill>
          <a:ln w="19050">
            <a:solidFill>
              <a:srgbClr val="FBF4DC"/>
            </a:solidFill>
          </a:ln>
          <a:effectLst>
            <a:outerShdw blurRad="1143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华文细黑" panose="02010600040101010101" pitchFamily="2" charset="-122"/>
            </a:endParaRPr>
          </a:p>
        </p:txBody>
      </p:sp>
      <p:sp>
        <p:nvSpPr>
          <p:cNvPr id="24" name="原创设计师QQ598969553                 _6"/>
          <p:cNvSpPr>
            <a:spLocks/>
          </p:cNvSpPr>
          <p:nvPr/>
        </p:nvSpPr>
        <p:spPr bwMode="auto">
          <a:xfrm rot="16200000">
            <a:off x="6034859" y="1352111"/>
            <a:ext cx="1589784" cy="1409012"/>
          </a:xfrm>
          <a:custGeom>
            <a:avLst/>
            <a:gdLst>
              <a:gd name="T0" fmla="*/ 407 w 1375"/>
              <a:gd name="T1" fmla="*/ 1218 h 1218"/>
              <a:gd name="T2" fmla="*/ 299 w 1375"/>
              <a:gd name="T3" fmla="*/ 1156 h 1218"/>
              <a:gd name="T4" fmla="*/ 19 w 1375"/>
              <a:gd name="T5" fmla="*/ 671 h 1218"/>
              <a:gd name="T6" fmla="*/ 19 w 1375"/>
              <a:gd name="T7" fmla="*/ 547 h 1218"/>
              <a:gd name="T8" fmla="*/ 299 w 1375"/>
              <a:gd name="T9" fmla="*/ 62 h 1218"/>
              <a:gd name="T10" fmla="*/ 407 w 1375"/>
              <a:gd name="T11" fmla="*/ 0 h 1218"/>
              <a:gd name="T12" fmla="*/ 967 w 1375"/>
              <a:gd name="T13" fmla="*/ 0 h 1218"/>
              <a:gd name="T14" fmla="*/ 1075 w 1375"/>
              <a:gd name="T15" fmla="*/ 62 h 1218"/>
              <a:gd name="T16" fmla="*/ 1355 w 1375"/>
              <a:gd name="T17" fmla="*/ 547 h 1218"/>
              <a:gd name="T18" fmla="*/ 1355 w 1375"/>
              <a:gd name="T19" fmla="*/ 671 h 1218"/>
              <a:gd name="T20" fmla="*/ 1075 w 1375"/>
              <a:gd name="T21" fmla="*/ 1156 h 1218"/>
              <a:gd name="T22" fmla="*/ 967 w 1375"/>
              <a:gd name="T23" fmla="*/ 1218 h 1218"/>
              <a:gd name="T24" fmla="*/ 407 w 1375"/>
              <a:gd name="T25" fmla="*/ 1218 h 12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75" h="1218">
                <a:moveTo>
                  <a:pt x="407" y="1218"/>
                </a:moveTo>
                <a:cubicBezTo>
                  <a:pt x="368" y="1218"/>
                  <a:pt x="319" y="1190"/>
                  <a:pt x="299" y="1156"/>
                </a:cubicBezTo>
                <a:cubicBezTo>
                  <a:pt x="19" y="671"/>
                  <a:pt x="19" y="671"/>
                  <a:pt x="19" y="671"/>
                </a:cubicBezTo>
                <a:cubicBezTo>
                  <a:pt x="0" y="637"/>
                  <a:pt x="0" y="581"/>
                  <a:pt x="19" y="547"/>
                </a:cubicBezTo>
                <a:cubicBezTo>
                  <a:pt x="299" y="62"/>
                  <a:pt x="299" y="62"/>
                  <a:pt x="299" y="62"/>
                </a:cubicBezTo>
                <a:cubicBezTo>
                  <a:pt x="319" y="28"/>
                  <a:pt x="368" y="0"/>
                  <a:pt x="407" y="0"/>
                </a:cubicBezTo>
                <a:cubicBezTo>
                  <a:pt x="967" y="0"/>
                  <a:pt x="967" y="0"/>
                  <a:pt x="967" y="0"/>
                </a:cubicBezTo>
                <a:cubicBezTo>
                  <a:pt x="1007" y="0"/>
                  <a:pt x="1055" y="28"/>
                  <a:pt x="1075" y="62"/>
                </a:cubicBezTo>
                <a:cubicBezTo>
                  <a:pt x="1355" y="547"/>
                  <a:pt x="1355" y="547"/>
                  <a:pt x="1355" y="547"/>
                </a:cubicBezTo>
                <a:cubicBezTo>
                  <a:pt x="1375" y="581"/>
                  <a:pt x="1375" y="637"/>
                  <a:pt x="1355" y="671"/>
                </a:cubicBezTo>
                <a:cubicBezTo>
                  <a:pt x="1075" y="1156"/>
                  <a:pt x="1075" y="1156"/>
                  <a:pt x="1075" y="1156"/>
                </a:cubicBezTo>
                <a:cubicBezTo>
                  <a:pt x="1055" y="1190"/>
                  <a:pt x="1007" y="1218"/>
                  <a:pt x="967" y="1218"/>
                </a:cubicBezTo>
                <a:lnTo>
                  <a:pt x="407" y="1218"/>
                </a:lnTo>
                <a:close/>
              </a:path>
            </a:pathLst>
          </a:custGeom>
          <a:solidFill>
            <a:schemeClr val="accent1"/>
          </a:solidFill>
          <a:ln w="19050">
            <a:solidFill>
              <a:srgbClr val="FBF4DC"/>
            </a:solidFill>
          </a:ln>
          <a:effectLst>
            <a:outerShdw blurRad="1143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华文细黑" panose="02010600040101010101" pitchFamily="2" charset="-122"/>
            </a:endParaRPr>
          </a:p>
        </p:txBody>
      </p:sp>
      <p:sp>
        <p:nvSpPr>
          <p:cNvPr id="26" name="原创设计师QQ598969553                 _8"/>
          <p:cNvSpPr>
            <a:spLocks/>
          </p:cNvSpPr>
          <p:nvPr/>
        </p:nvSpPr>
        <p:spPr bwMode="auto">
          <a:xfrm rot="16200000">
            <a:off x="7502361" y="1352111"/>
            <a:ext cx="1589784" cy="1409012"/>
          </a:xfrm>
          <a:custGeom>
            <a:avLst/>
            <a:gdLst>
              <a:gd name="T0" fmla="*/ 407 w 1375"/>
              <a:gd name="T1" fmla="*/ 1218 h 1218"/>
              <a:gd name="T2" fmla="*/ 299 w 1375"/>
              <a:gd name="T3" fmla="*/ 1156 h 1218"/>
              <a:gd name="T4" fmla="*/ 19 w 1375"/>
              <a:gd name="T5" fmla="*/ 671 h 1218"/>
              <a:gd name="T6" fmla="*/ 19 w 1375"/>
              <a:gd name="T7" fmla="*/ 547 h 1218"/>
              <a:gd name="T8" fmla="*/ 299 w 1375"/>
              <a:gd name="T9" fmla="*/ 62 h 1218"/>
              <a:gd name="T10" fmla="*/ 407 w 1375"/>
              <a:gd name="T11" fmla="*/ 0 h 1218"/>
              <a:gd name="T12" fmla="*/ 967 w 1375"/>
              <a:gd name="T13" fmla="*/ 0 h 1218"/>
              <a:gd name="T14" fmla="*/ 1075 w 1375"/>
              <a:gd name="T15" fmla="*/ 62 h 1218"/>
              <a:gd name="T16" fmla="*/ 1355 w 1375"/>
              <a:gd name="T17" fmla="*/ 547 h 1218"/>
              <a:gd name="T18" fmla="*/ 1355 w 1375"/>
              <a:gd name="T19" fmla="*/ 671 h 1218"/>
              <a:gd name="T20" fmla="*/ 1075 w 1375"/>
              <a:gd name="T21" fmla="*/ 1156 h 1218"/>
              <a:gd name="T22" fmla="*/ 967 w 1375"/>
              <a:gd name="T23" fmla="*/ 1218 h 1218"/>
              <a:gd name="T24" fmla="*/ 407 w 1375"/>
              <a:gd name="T25" fmla="*/ 1218 h 12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75" h="1218">
                <a:moveTo>
                  <a:pt x="407" y="1218"/>
                </a:moveTo>
                <a:cubicBezTo>
                  <a:pt x="368" y="1218"/>
                  <a:pt x="319" y="1190"/>
                  <a:pt x="299" y="1156"/>
                </a:cubicBezTo>
                <a:cubicBezTo>
                  <a:pt x="19" y="671"/>
                  <a:pt x="19" y="671"/>
                  <a:pt x="19" y="671"/>
                </a:cubicBezTo>
                <a:cubicBezTo>
                  <a:pt x="0" y="637"/>
                  <a:pt x="0" y="581"/>
                  <a:pt x="19" y="547"/>
                </a:cubicBezTo>
                <a:cubicBezTo>
                  <a:pt x="299" y="62"/>
                  <a:pt x="299" y="62"/>
                  <a:pt x="299" y="62"/>
                </a:cubicBezTo>
                <a:cubicBezTo>
                  <a:pt x="319" y="28"/>
                  <a:pt x="368" y="0"/>
                  <a:pt x="407" y="0"/>
                </a:cubicBezTo>
                <a:cubicBezTo>
                  <a:pt x="967" y="0"/>
                  <a:pt x="967" y="0"/>
                  <a:pt x="967" y="0"/>
                </a:cubicBezTo>
                <a:cubicBezTo>
                  <a:pt x="1007" y="0"/>
                  <a:pt x="1055" y="28"/>
                  <a:pt x="1075" y="62"/>
                </a:cubicBezTo>
                <a:cubicBezTo>
                  <a:pt x="1355" y="547"/>
                  <a:pt x="1355" y="547"/>
                  <a:pt x="1355" y="547"/>
                </a:cubicBezTo>
                <a:cubicBezTo>
                  <a:pt x="1375" y="581"/>
                  <a:pt x="1375" y="637"/>
                  <a:pt x="1355" y="671"/>
                </a:cubicBezTo>
                <a:cubicBezTo>
                  <a:pt x="1075" y="1156"/>
                  <a:pt x="1075" y="1156"/>
                  <a:pt x="1075" y="1156"/>
                </a:cubicBezTo>
                <a:cubicBezTo>
                  <a:pt x="1055" y="1190"/>
                  <a:pt x="1007" y="1218"/>
                  <a:pt x="967" y="1218"/>
                </a:cubicBezTo>
                <a:lnTo>
                  <a:pt x="407" y="1218"/>
                </a:lnTo>
                <a:close/>
              </a:path>
            </a:pathLst>
          </a:custGeom>
          <a:solidFill>
            <a:schemeClr val="accent2"/>
          </a:solidFill>
          <a:ln w="19050">
            <a:solidFill>
              <a:srgbClr val="FBF4DC"/>
            </a:solidFill>
          </a:ln>
          <a:effectLst>
            <a:outerShdw blurRad="1143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华文细黑" panose="02010600040101010101" pitchFamily="2" charset="-122"/>
            </a:endParaRPr>
          </a:p>
        </p:txBody>
      </p:sp>
      <p:sp>
        <p:nvSpPr>
          <p:cNvPr id="28" name="原创设计师QQ598969553                 _10"/>
          <p:cNvSpPr txBox="1"/>
          <p:nvPr/>
        </p:nvSpPr>
        <p:spPr>
          <a:xfrm>
            <a:off x="3592157" y="1563272"/>
            <a:ext cx="61106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60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2</a:t>
            </a:r>
            <a:endParaRPr lang="zh-CN" altLang="en-US" sz="6000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29" name="原创设计师QQ598969553                 _11"/>
          <p:cNvSpPr txBox="1"/>
          <p:nvPr/>
        </p:nvSpPr>
        <p:spPr>
          <a:xfrm>
            <a:off x="5056716" y="1535003"/>
            <a:ext cx="61106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60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0</a:t>
            </a:r>
            <a:endParaRPr lang="zh-CN" altLang="en-US" sz="6000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30" name="原创设计师QQ598969553                 _12"/>
          <p:cNvSpPr txBox="1"/>
          <p:nvPr/>
        </p:nvSpPr>
        <p:spPr>
          <a:xfrm>
            <a:off x="6524219" y="1549865"/>
            <a:ext cx="61106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60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1</a:t>
            </a:r>
            <a:endParaRPr lang="zh-CN" altLang="en-US" sz="6000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31" name="原创设计师QQ598969553                 _13"/>
          <p:cNvSpPr txBox="1"/>
          <p:nvPr/>
        </p:nvSpPr>
        <p:spPr>
          <a:xfrm>
            <a:off x="8012559" y="1570901"/>
            <a:ext cx="61106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6000" dirty="0" smtClean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8</a:t>
            </a:r>
            <a:endParaRPr lang="zh-CN" altLang="en-US" sz="6000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32" name="原创设计师QQ598969553                 _14"/>
          <p:cNvSpPr/>
          <p:nvPr/>
        </p:nvSpPr>
        <p:spPr>
          <a:xfrm>
            <a:off x="4512211" y="3422663"/>
            <a:ext cx="329449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3200" b="1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EIC</a:t>
            </a:r>
            <a:r>
              <a:rPr lang="zh-CN" altLang="en-US" sz="3200" b="1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系统培训教材</a:t>
            </a:r>
            <a:endParaRPr lang="zh-CN" altLang="en-US" sz="32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4" name="原创设计师QQ598969553                 _16"/>
          <p:cNvSpPr txBox="1"/>
          <p:nvPr/>
        </p:nvSpPr>
        <p:spPr>
          <a:xfrm>
            <a:off x="2535808" y="4231365"/>
            <a:ext cx="7118797" cy="492443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sz="1000" dirty="0" smtClean="0">
                <a:solidFill>
                  <a:schemeClr val="bg1">
                    <a:lumMod val="50000"/>
                  </a:schemeClr>
                </a:solidFill>
              </a:rPr>
              <a:t>Along with the advance of network and communication technology, the information construction becomes more and more important</a:t>
            </a:r>
            <a:endParaRPr lang="en-US" altLang="zh-CN" sz="1000" dirty="0">
              <a:solidFill>
                <a:schemeClr val="bg1">
                  <a:lumMod val="5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37" name="矩形: 圆角 36"/>
          <p:cNvSpPr/>
          <p:nvPr/>
        </p:nvSpPr>
        <p:spPr>
          <a:xfrm>
            <a:off x="4558283" y="5183913"/>
            <a:ext cx="3073845" cy="616609"/>
          </a:xfrm>
          <a:prstGeom prst="roundRect">
            <a:avLst>
              <a:gd name="adj" fmla="val 42964"/>
            </a:avLst>
          </a:prstGeom>
          <a:solidFill>
            <a:srgbClr val="FBF4DC"/>
          </a:solidFill>
          <a:ln w="19050">
            <a:noFill/>
          </a:ln>
          <a:effectLst>
            <a:outerShdw blurRad="1143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tx1"/>
              </a:solidFill>
              <a:ea typeface="华文细黑" panose="02010600040101010101" pitchFamily="2" charset="-122"/>
            </a:endParaRPr>
          </a:p>
        </p:txBody>
      </p:sp>
      <p:sp>
        <p:nvSpPr>
          <p:cNvPr id="33" name="原创设计师QQ598969553                 _15"/>
          <p:cNvSpPr/>
          <p:nvPr/>
        </p:nvSpPr>
        <p:spPr>
          <a:xfrm>
            <a:off x="5084862" y="5314422"/>
            <a:ext cx="2154137" cy="33654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培训讲师：朱柯辉</a:t>
            </a:r>
            <a:endParaRPr lang="zh-CN" altLang="en-US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5" name="Picture 64"/>
          <p:cNvPicPr>
            <a:picLocks noGrp="1" noSelect="1" noRot="1" noChangeAspect="1" noMove="1" noResize="1" noChangeShapeType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5107616" y="27865564"/>
            <a:ext cx="1976768" cy="5110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95804812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00"/>
                            </p:stCondLst>
                            <p:childTnLst>
                              <p:par>
                                <p:cTn id="4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400"/>
                            </p:stCondLst>
                            <p:childTnLst>
                              <p:par>
                                <p:cTn id="52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5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1900"/>
                            </p:stCondLst>
                            <p:childTnLst>
                              <p:par>
                                <p:cTn id="56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2" grpId="0" animBg="1"/>
      <p:bldP spid="24" grpId="0" animBg="1"/>
      <p:bldP spid="26" grpId="0" animBg="1"/>
      <p:bldP spid="28" grpId="0"/>
      <p:bldP spid="29" grpId="0"/>
      <p:bldP spid="30" grpId="0"/>
      <p:bldP spid="31" grpId="0"/>
      <p:bldP spid="32" grpId="0"/>
      <p:bldP spid="34" grpId="0"/>
      <p:bldP spid="3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组合 11"/>
          <p:cNvGrpSpPr/>
          <p:nvPr/>
        </p:nvGrpSpPr>
        <p:grpSpPr>
          <a:xfrm>
            <a:off x="0" y="955675"/>
            <a:ext cx="9563099" cy="4889500"/>
            <a:chOff x="1" y="984250"/>
            <a:chExt cx="9563099" cy="4889500"/>
          </a:xfrm>
        </p:grpSpPr>
        <p:sp>
          <p:nvSpPr>
            <p:cNvPr id="8" name="图文框 7"/>
            <p:cNvSpPr/>
            <p:nvPr/>
          </p:nvSpPr>
          <p:spPr>
            <a:xfrm>
              <a:off x="2628900" y="984250"/>
              <a:ext cx="6934200" cy="4889500"/>
            </a:xfrm>
            <a:prstGeom prst="frame">
              <a:avLst>
                <a:gd name="adj1" fmla="val 1572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dirty="0">
                <a:solidFill>
                  <a:prstClr val="white"/>
                </a:solidFill>
              </a:endParaRPr>
            </a:p>
          </p:txBody>
        </p:sp>
        <p:sp>
          <p:nvSpPr>
            <p:cNvPr id="11" name="矩形 10"/>
            <p:cNvSpPr/>
            <p:nvPr/>
          </p:nvSpPr>
          <p:spPr>
            <a:xfrm>
              <a:off x="1" y="2088775"/>
              <a:ext cx="3179134" cy="3174341"/>
            </a:xfrm>
            <a:prstGeom prst="rect">
              <a:avLst/>
            </a:prstGeom>
            <a:solidFill>
              <a:srgbClr val="FBF4D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sp>
        <p:nvSpPr>
          <p:cNvPr id="5" name="原创设计师QQ598969553           _6"/>
          <p:cNvSpPr/>
          <p:nvPr/>
        </p:nvSpPr>
        <p:spPr>
          <a:xfrm flipH="1">
            <a:off x="3553669" y="2217577"/>
            <a:ext cx="4015843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000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听课反馈</a:t>
            </a:r>
            <a:endParaRPr lang="en-US" altLang="zh-CN" sz="2000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20000"/>
              </a:lnSpc>
            </a:pPr>
            <a:r>
              <a:rPr lang="en-US" altLang="zh-CN" sz="2000" dirty="0" smtClean="0">
                <a:solidFill>
                  <a:schemeClr val="accent1"/>
                </a:solidFill>
              </a:rPr>
              <a:t>Listen to the teacher feedback</a:t>
            </a:r>
            <a:endParaRPr lang="zh-CN" altLang="en-US" sz="2000" dirty="0">
              <a:solidFill>
                <a:schemeClr val="accent1"/>
              </a:solidFill>
            </a:endParaRPr>
          </a:p>
        </p:txBody>
      </p:sp>
      <p:sp>
        <p:nvSpPr>
          <p:cNvPr id="6" name="原创设计师QQ598969553           _7"/>
          <p:cNvSpPr/>
          <p:nvPr/>
        </p:nvSpPr>
        <p:spPr>
          <a:xfrm flipH="1">
            <a:off x="3530041" y="3141626"/>
            <a:ext cx="378350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600"/>
              </a:spcAft>
            </a:pP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老师听课后进行反馈并且根据反馈的情况生成对应的图形报表</a:t>
            </a:r>
            <a:endParaRPr lang="en-US" altLang="zh-CN" sz="1200" dirty="0">
              <a:solidFill>
                <a:schemeClr val="tx1">
                  <a:lumMod val="65000"/>
                  <a:lumOff val="35000"/>
                </a:schemeClr>
              </a:solidFill>
              <a:latin typeface="+mn-ea"/>
            </a:endParaRPr>
          </a:p>
        </p:txBody>
      </p:sp>
      <p:pic>
        <p:nvPicPr>
          <p:cNvPr id="10" name="Picture 64"/>
          <p:cNvPicPr>
            <a:picLocks noGrp="1" noSelect="1" noRot="1" noChangeAspect="1" noMove="1" noResize="1" noChangeShapeType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5107616" y="27865564"/>
            <a:ext cx="1976768" cy="5110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721093590"/>
      </p:ext>
    </p:extLst>
  </p:cSld>
  <p:clrMapOvr>
    <a:masterClrMapping/>
  </p:clrMapOvr>
  <p:transition spd="slow">
    <p:wip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zh-CN" altLang="en-US" dirty="0" smtClean="0"/>
              <a:t>听课反馈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altLang="zh-CN" dirty="0" smtClean="0"/>
              <a:t>Listen to the teacher feedback</a:t>
            </a:r>
          </a:p>
        </p:txBody>
      </p:sp>
      <p:pic>
        <p:nvPicPr>
          <p:cNvPr id="40" name="Picture 64"/>
          <p:cNvPicPr>
            <a:picLocks noGrp="1" noSelect="1" noRot="1" noChangeAspect="1" noMove="1" noResize="1" noChangeShapeType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5107616" y="27865564"/>
            <a:ext cx="1976768" cy="511028"/>
          </a:xfrm>
          <a:prstGeom prst="rect">
            <a:avLst/>
          </a:prstGeom>
        </p:spPr>
      </p:pic>
      <p:grpSp>
        <p:nvGrpSpPr>
          <p:cNvPr id="4" name="组合 40"/>
          <p:cNvGrpSpPr/>
          <p:nvPr/>
        </p:nvGrpSpPr>
        <p:grpSpPr>
          <a:xfrm>
            <a:off x="859572" y="1812893"/>
            <a:ext cx="5925023" cy="2915669"/>
            <a:chOff x="-1455003" y="2936843"/>
            <a:chExt cx="5925023" cy="2915669"/>
          </a:xfrm>
        </p:grpSpPr>
        <p:sp>
          <p:nvSpPr>
            <p:cNvPr id="20" name="原创设计师QQ：598969553              _2"/>
            <p:cNvSpPr>
              <a:spLocks noChangeShapeType="1"/>
            </p:cNvSpPr>
            <p:nvPr/>
          </p:nvSpPr>
          <p:spPr bwMode="auto">
            <a:xfrm flipV="1">
              <a:off x="-192032" y="3176340"/>
              <a:ext cx="0" cy="1145777"/>
            </a:xfrm>
            <a:prstGeom prst="line">
              <a:avLst/>
            </a:prstGeom>
            <a:noFill/>
            <a:ln w="6350" cap="flat">
              <a:solidFill>
                <a:schemeClr val="bg1">
                  <a:lumMod val="5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21" name="原创设计师QQ：598969553              _3"/>
            <p:cNvSpPr>
              <a:spLocks noChangeShapeType="1"/>
            </p:cNvSpPr>
            <p:nvPr/>
          </p:nvSpPr>
          <p:spPr bwMode="auto">
            <a:xfrm flipV="1">
              <a:off x="3084884" y="4150668"/>
              <a:ext cx="0" cy="1143531"/>
            </a:xfrm>
            <a:prstGeom prst="line">
              <a:avLst/>
            </a:prstGeom>
            <a:noFill/>
            <a:ln w="6350" cap="flat">
              <a:solidFill>
                <a:schemeClr val="bg1">
                  <a:lumMod val="5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23" name="原创设计师QQ：598969553              _7"/>
            <p:cNvSpPr>
              <a:spLocks noChangeArrowheads="1"/>
            </p:cNvSpPr>
            <p:nvPr/>
          </p:nvSpPr>
          <p:spPr bwMode="auto">
            <a:xfrm>
              <a:off x="-519395" y="2936843"/>
              <a:ext cx="671533" cy="67174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24" name="原创设计师QQ：598969553              _12"/>
            <p:cNvSpPr>
              <a:spLocks noChangeArrowheads="1"/>
            </p:cNvSpPr>
            <p:nvPr/>
          </p:nvSpPr>
          <p:spPr bwMode="auto">
            <a:xfrm>
              <a:off x="2740717" y="5176279"/>
              <a:ext cx="669287" cy="67623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26" name="原创设计师QQ：598969553              _14"/>
            <p:cNvSpPr>
              <a:spLocks/>
            </p:cNvSpPr>
            <p:nvPr/>
          </p:nvSpPr>
          <p:spPr bwMode="auto">
            <a:xfrm>
              <a:off x="-843464" y="4061721"/>
              <a:ext cx="1272090" cy="689997"/>
            </a:xfrm>
            <a:custGeom>
              <a:avLst/>
              <a:gdLst>
                <a:gd name="T0" fmla="*/ 490 w 591"/>
                <a:gd name="T1" fmla="*/ 0 h 202"/>
                <a:gd name="T2" fmla="*/ 101 w 591"/>
                <a:gd name="T3" fmla="*/ 0 h 202"/>
                <a:gd name="T4" fmla="*/ 0 w 591"/>
                <a:gd name="T5" fmla="*/ 101 h 202"/>
                <a:gd name="T6" fmla="*/ 101 w 591"/>
                <a:gd name="T7" fmla="*/ 202 h 202"/>
                <a:gd name="T8" fmla="*/ 490 w 591"/>
                <a:gd name="T9" fmla="*/ 202 h 202"/>
                <a:gd name="T10" fmla="*/ 591 w 591"/>
                <a:gd name="T11" fmla="*/ 101 h 202"/>
                <a:gd name="T12" fmla="*/ 490 w 591"/>
                <a:gd name="T13" fmla="*/ 0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91" h="202">
                  <a:moveTo>
                    <a:pt x="490" y="0"/>
                  </a:moveTo>
                  <a:cubicBezTo>
                    <a:pt x="101" y="0"/>
                    <a:pt x="101" y="0"/>
                    <a:pt x="101" y="0"/>
                  </a:cubicBezTo>
                  <a:cubicBezTo>
                    <a:pt x="46" y="0"/>
                    <a:pt x="0" y="46"/>
                    <a:pt x="0" y="101"/>
                  </a:cubicBezTo>
                  <a:cubicBezTo>
                    <a:pt x="0" y="157"/>
                    <a:pt x="46" y="202"/>
                    <a:pt x="101" y="202"/>
                  </a:cubicBezTo>
                  <a:cubicBezTo>
                    <a:pt x="490" y="202"/>
                    <a:pt x="490" y="202"/>
                    <a:pt x="490" y="202"/>
                  </a:cubicBezTo>
                  <a:cubicBezTo>
                    <a:pt x="546" y="202"/>
                    <a:pt x="591" y="157"/>
                    <a:pt x="591" y="101"/>
                  </a:cubicBezTo>
                  <a:cubicBezTo>
                    <a:pt x="591" y="46"/>
                    <a:pt x="546" y="0"/>
                    <a:pt x="49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27" name="原创设计师QQ：598969553              _15"/>
            <p:cNvSpPr>
              <a:spLocks/>
            </p:cNvSpPr>
            <p:nvPr/>
          </p:nvSpPr>
          <p:spPr bwMode="auto">
            <a:xfrm>
              <a:off x="2392766" y="4042671"/>
              <a:ext cx="1407709" cy="548379"/>
            </a:xfrm>
            <a:custGeom>
              <a:avLst/>
              <a:gdLst>
                <a:gd name="T0" fmla="*/ 334 w 434"/>
                <a:gd name="T1" fmla="*/ 0 h 202"/>
                <a:gd name="T2" fmla="*/ 0 w 434"/>
                <a:gd name="T3" fmla="*/ 0 h 202"/>
                <a:gd name="T4" fmla="*/ 60 w 434"/>
                <a:gd name="T5" fmla="*/ 101 h 202"/>
                <a:gd name="T6" fmla="*/ 0 w 434"/>
                <a:gd name="T7" fmla="*/ 202 h 202"/>
                <a:gd name="T8" fmla="*/ 334 w 434"/>
                <a:gd name="T9" fmla="*/ 202 h 202"/>
                <a:gd name="T10" fmla="*/ 434 w 434"/>
                <a:gd name="T11" fmla="*/ 101 h 202"/>
                <a:gd name="T12" fmla="*/ 334 w 434"/>
                <a:gd name="T13" fmla="*/ 0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34" h="202">
                  <a:moveTo>
                    <a:pt x="334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36" y="20"/>
                    <a:pt x="60" y="58"/>
                    <a:pt x="60" y="101"/>
                  </a:cubicBezTo>
                  <a:cubicBezTo>
                    <a:pt x="60" y="145"/>
                    <a:pt x="36" y="183"/>
                    <a:pt x="0" y="202"/>
                  </a:cubicBezTo>
                  <a:cubicBezTo>
                    <a:pt x="334" y="202"/>
                    <a:pt x="334" y="202"/>
                    <a:pt x="334" y="202"/>
                  </a:cubicBezTo>
                  <a:cubicBezTo>
                    <a:pt x="389" y="202"/>
                    <a:pt x="434" y="157"/>
                    <a:pt x="434" y="101"/>
                  </a:cubicBezTo>
                  <a:cubicBezTo>
                    <a:pt x="434" y="46"/>
                    <a:pt x="389" y="0"/>
                    <a:pt x="334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30" name="原创设计师QQ：598969553              _20"/>
            <p:cNvSpPr>
              <a:spLocks noEditPoints="1"/>
            </p:cNvSpPr>
            <p:nvPr/>
          </p:nvSpPr>
          <p:spPr bwMode="auto">
            <a:xfrm>
              <a:off x="-308279" y="3103667"/>
              <a:ext cx="251544" cy="338090"/>
            </a:xfrm>
            <a:custGeom>
              <a:avLst/>
              <a:gdLst>
                <a:gd name="T0" fmla="*/ 96 w 145"/>
                <a:gd name="T1" fmla="*/ 71 h 195"/>
                <a:gd name="T2" fmla="*/ 72 w 145"/>
                <a:gd name="T3" fmla="*/ 81 h 195"/>
                <a:gd name="T4" fmla="*/ 60 w 145"/>
                <a:gd name="T5" fmla="*/ 79 h 195"/>
                <a:gd name="T6" fmla="*/ 49 w 145"/>
                <a:gd name="T7" fmla="*/ 71 h 195"/>
                <a:gd name="T8" fmla="*/ 43 w 145"/>
                <a:gd name="T9" fmla="*/ 71 h 195"/>
                <a:gd name="T10" fmla="*/ 43 w 145"/>
                <a:gd name="T11" fmla="*/ 78 h 195"/>
                <a:gd name="T12" fmla="*/ 56 w 145"/>
                <a:gd name="T13" fmla="*/ 87 h 195"/>
                <a:gd name="T14" fmla="*/ 72 w 145"/>
                <a:gd name="T15" fmla="*/ 90 h 195"/>
                <a:gd name="T16" fmla="*/ 102 w 145"/>
                <a:gd name="T17" fmla="*/ 78 h 195"/>
                <a:gd name="T18" fmla="*/ 102 w 145"/>
                <a:gd name="T19" fmla="*/ 71 h 195"/>
                <a:gd name="T20" fmla="*/ 96 w 145"/>
                <a:gd name="T21" fmla="*/ 71 h 195"/>
                <a:gd name="T22" fmla="*/ 106 w 145"/>
                <a:gd name="T23" fmla="*/ 170 h 195"/>
                <a:gd name="T24" fmla="*/ 106 w 145"/>
                <a:gd name="T25" fmla="*/ 170 h 195"/>
                <a:gd name="T26" fmla="*/ 39 w 145"/>
                <a:gd name="T27" fmla="*/ 170 h 195"/>
                <a:gd name="T28" fmla="*/ 34 w 145"/>
                <a:gd name="T29" fmla="*/ 174 h 195"/>
                <a:gd name="T30" fmla="*/ 39 w 145"/>
                <a:gd name="T31" fmla="*/ 179 h 195"/>
                <a:gd name="T32" fmla="*/ 106 w 145"/>
                <a:gd name="T33" fmla="*/ 179 h 195"/>
                <a:gd name="T34" fmla="*/ 111 w 145"/>
                <a:gd name="T35" fmla="*/ 174 h 195"/>
                <a:gd name="T36" fmla="*/ 106 w 145"/>
                <a:gd name="T37" fmla="*/ 170 h 195"/>
                <a:gd name="T38" fmla="*/ 145 w 145"/>
                <a:gd name="T39" fmla="*/ 75 h 195"/>
                <a:gd name="T40" fmla="*/ 145 w 145"/>
                <a:gd name="T41" fmla="*/ 75 h 195"/>
                <a:gd name="T42" fmla="*/ 124 w 145"/>
                <a:gd name="T43" fmla="*/ 22 h 195"/>
                <a:gd name="T44" fmla="*/ 72 w 145"/>
                <a:gd name="T45" fmla="*/ 0 h 195"/>
                <a:gd name="T46" fmla="*/ 21 w 145"/>
                <a:gd name="T47" fmla="*/ 22 h 195"/>
                <a:gd name="T48" fmla="*/ 0 w 145"/>
                <a:gd name="T49" fmla="*/ 75 h 195"/>
                <a:gd name="T50" fmla="*/ 9 w 145"/>
                <a:gd name="T51" fmla="*/ 112 h 195"/>
                <a:gd name="T52" fmla="*/ 9 w 145"/>
                <a:gd name="T53" fmla="*/ 112 h 195"/>
                <a:gd name="T54" fmla="*/ 31 w 145"/>
                <a:gd name="T55" fmla="*/ 137 h 195"/>
                <a:gd name="T56" fmla="*/ 31 w 145"/>
                <a:gd name="T57" fmla="*/ 158 h 195"/>
                <a:gd name="T58" fmla="*/ 39 w 145"/>
                <a:gd name="T59" fmla="*/ 166 h 195"/>
                <a:gd name="T60" fmla="*/ 106 w 145"/>
                <a:gd name="T61" fmla="*/ 166 h 195"/>
                <a:gd name="T62" fmla="*/ 114 w 145"/>
                <a:gd name="T63" fmla="*/ 158 h 195"/>
                <a:gd name="T64" fmla="*/ 114 w 145"/>
                <a:gd name="T65" fmla="*/ 137 h 195"/>
                <a:gd name="T66" fmla="*/ 136 w 145"/>
                <a:gd name="T67" fmla="*/ 112 h 195"/>
                <a:gd name="T68" fmla="*/ 136 w 145"/>
                <a:gd name="T69" fmla="*/ 112 h 195"/>
                <a:gd name="T70" fmla="*/ 145 w 145"/>
                <a:gd name="T71" fmla="*/ 75 h 195"/>
                <a:gd name="T72" fmla="*/ 123 w 145"/>
                <a:gd name="T73" fmla="*/ 104 h 195"/>
                <a:gd name="T74" fmla="*/ 123 w 145"/>
                <a:gd name="T75" fmla="*/ 104 h 195"/>
                <a:gd name="T76" fmla="*/ 123 w 145"/>
                <a:gd name="T77" fmla="*/ 104 h 195"/>
                <a:gd name="T78" fmla="*/ 123 w 145"/>
                <a:gd name="T79" fmla="*/ 104 h 195"/>
                <a:gd name="T80" fmla="*/ 102 w 145"/>
                <a:gd name="T81" fmla="*/ 126 h 195"/>
                <a:gd name="T82" fmla="*/ 99 w 145"/>
                <a:gd name="T83" fmla="*/ 133 h 195"/>
                <a:gd name="T84" fmla="*/ 99 w 145"/>
                <a:gd name="T85" fmla="*/ 133 h 195"/>
                <a:gd name="T86" fmla="*/ 99 w 145"/>
                <a:gd name="T87" fmla="*/ 150 h 195"/>
                <a:gd name="T88" fmla="*/ 46 w 145"/>
                <a:gd name="T89" fmla="*/ 150 h 195"/>
                <a:gd name="T90" fmla="*/ 46 w 145"/>
                <a:gd name="T91" fmla="*/ 133 h 195"/>
                <a:gd name="T92" fmla="*/ 42 w 145"/>
                <a:gd name="T93" fmla="*/ 126 h 195"/>
                <a:gd name="T94" fmla="*/ 22 w 145"/>
                <a:gd name="T95" fmla="*/ 104 h 195"/>
                <a:gd name="T96" fmla="*/ 22 w 145"/>
                <a:gd name="T97" fmla="*/ 104 h 195"/>
                <a:gd name="T98" fmla="*/ 14 w 145"/>
                <a:gd name="T99" fmla="*/ 75 h 195"/>
                <a:gd name="T100" fmla="*/ 31 w 145"/>
                <a:gd name="T101" fmla="*/ 33 h 195"/>
                <a:gd name="T102" fmla="*/ 72 w 145"/>
                <a:gd name="T103" fmla="*/ 15 h 195"/>
                <a:gd name="T104" fmla="*/ 113 w 145"/>
                <a:gd name="T105" fmla="*/ 33 h 195"/>
                <a:gd name="T106" fmla="*/ 130 w 145"/>
                <a:gd name="T107" fmla="*/ 75 h 195"/>
                <a:gd name="T108" fmla="*/ 123 w 145"/>
                <a:gd name="T109" fmla="*/ 104 h 195"/>
                <a:gd name="T110" fmla="*/ 92 w 145"/>
                <a:gd name="T111" fmla="*/ 186 h 195"/>
                <a:gd name="T112" fmla="*/ 92 w 145"/>
                <a:gd name="T113" fmla="*/ 186 h 195"/>
                <a:gd name="T114" fmla="*/ 53 w 145"/>
                <a:gd name="T115" fmla="*/ 186 h 195"/>
                <a:gd name="T116" fmla="*/ 48 w 145"/>
                <a:gd name="T117" fmla="*/ 190 h 195"/>
                <a:gd name="T118" fmla="*/ 53 w 145"/>
                <a:gd name="T119" fmla="*/ 195 h 195"/>
                <a:gd name="T120" fmla="*/ 92 w 145"/>
                <a:gd name="T121" fmla="*/ 195 h 195"/>
                <a:gd name="T122" fmla="*/ 96 w 145"/>
                <a:gd name="T123" fmla="*/ 190 h 195"/>
                <a:gd name="T124" fmla="*/ 92 w 145"/>
                <a:gd name="T125" fmla="*/ 186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45" h="195">
                  <a:moveTo>
                    <a:pt x="96" y="71"/>
                  </a:moveTo>
                  <a:cubicBezTo>
                    <a:pt x="90" y="77"/>
                    <a:pt x="82" y="81"/>
                    <a:pt x="72" y="81"/>
                  </a:cubicBezTo>
                  <a:cubicBezTo>
                    <a:pt x="68" y="81"/>
                    <a:pt x="63" y="80"/>
                    <a:pt x="60" y="79"/>
                  </a:cubicBezTo>
                  <a:cubicBezTo>
                    <a:pt x="56" y="77"/>
                    <a:pt x="52" y="74"/>
                    <a:pt x="49" y="71"/>
                  </a:cubicBezTo>
                  <a:cubicBezTo>
                    <a:pt x="47" y="69"/>
                    <a:pt x="44" y="69"/>
                    <a:pt x="43" y="71"/>
                  </a:cubicBezTo>
                  <a:cubicBezTo>
                    <a:pt x="41" y="73"/>
                    <a:pt x="41" y="76"/>
                    <a:pt x="43" y="78"/>
                  </a:cubicBezTo>
                  <a:cubicBezTo>
                    <a:pt x="46" y="82"/>
                    <a:pt x="51" y="85"/>
                    <a:pt x="56" y="87"/>
                  </a:cubicBezTo>
                  <a:cubicBezTo>
                    <a:pt x="61" y="89"/>
                    <a:pt x="67" y="90"/>
                    <a:pt x="72" y="90"/>
                  </a:cubicBezTo>
                  <a:cubicBezTo>
                    <a:pt x="84" y="90"/>
                    <a:pt x="95" y="85"/>
                    <a:pt x="102" y="78"/>
                  </a:cubicBezTo>
                  <a:cubicBezTo>
                    <a:pt x="104" y="76"/>
                    <a:pt x="104" y="73"/>
                    <a:pt x="102" y="71"/>
                  </a:cubicBezTo>
                  <a:cubicBezTo>
                    <a:pt x="100" y="69"/>
                    <a:pt x="98" y="69"/>
                    <a:pt x="96" y="71"/>
                  </a:cubicBezTo>
                  <a:close/>
                  <a:moveTo>
                    <a:pt x="106" y="170"/>
                  </a:moveTo>
                  <a:cubicBezTo>
                    <a:pt x="106" y="170"/>
                    <a:pt x="106" y="170"/>
                    <a:pt x="106" y="170"/>
                  </a:cubicBezTo>
                  <a:cubicBezTo>
                    <a:pt x="39" y="170"/>
                    <a:pt x="39" y="170"/>
                    <a:pt x="39" y="170"/>
                  </a:cubicBezTo>
                  <a:cubicBezTo>
                    <a:pt x="36" y="170"/>
                    <a:pt x="34" y="172"/>
                    <a:pt x="34" y="174"/>
                  </a:cubicBezTo>
                  <a:cubicBezTo>
                    <a:pt x="34" y="177"/>
                    <a:pt x="36" y="179"/>
                    <a:pt x="39" y="179"/>
                  </a:cubicBezTo>
                  <a:cubicBezTo>
                    <a:pt x="106" y="179"/>
                    <a:pt x="106" y="179"/>
                    <a:pt x="106" y="179"/>
                  </a:cubicBezTo>
                  <a:cubicBezTo>
                    <a:pt x="109" y="179"/>
                    <a:pt x="111" y="177"/>
                    <a:pt x="111" y="174"/>
                  </a:cubicBezTo>
                  <a:cubicBezTo>
                    <a:pt x="111" y="172"/>
                    <a:pt x="109" y="170"/>
                    <a:pt x="106" y="170"/>
                  </a:cubicBezTo>
                  <a:close/>
                  <a:moveTo>
                    <a:pt x="145" y="75"/>
                  </a:moveTo>
                  <a:cubicBezTo>
                    <a:pt x="145" y="75"/>
                    <a:pt x="145" y="75"/>
                    <a:pt x="145" y="75"/>
                  </a:cubicBezTo>
                  <a:cubicBezTo>
                    <a:pt x="145" y="54"/>
                    <a:pt x="137" y="36"/>
                    <a:pt x="124" y="22"/>
                  </a:cubicBezTo>
                  <a:cubicBezTo>
                    <a:pt x="111" y="9"/>
                    <a:pt x="92" y="0"/>
                    <a:pt x="72" y="0"/>
                  </a:cubicBezTo>
                  <a:cubicBezTo>
                    <a:pt x="52" y="0"/>
                    <a:pt x="34" y="9"/>
                    <a:pt x="21" y="22"/>
                  </a:cubicBezTo>
                  <a:cubicBezTo>
                    <a:pt x="8" y="36"/>
                    <a:pt x="0" y="54"/>
                    <a:pt x="0" y="75"/>
                  </a:cubicBezTo>
                  <a:cubicBezTo>
                    <a:pt x="0" y="88"/>
                    <a:pt x="3" y="101"/>
                    <a:pt x="9" y="112"/>
                  </a:cubicBezTo>
                  <a:cubicBezTo>
                    <a:pt x="9" y="112"/>
                    <a:pt x="9" y="112"/>
                    <a:pt x="9" y="112"/>
                  </a:cubicBezTo>
                  <a:cubicBezTo>
                    <a:pt x="14" y="122"/>
                    <a:pt x="22" y="130"/>
                    <a:pt x="31" y="137"/>
                  </a:cubicBezTo>
                  <a:cubicBezTo>
                    <a:pt x="31" y="158"/>
                    <a:pt x="31" y="158"/>
                    <a:pt x="31" y="158"/>
                  </a:cubicBezTo>
                  <a:cubicBezTo>
                    <a:pt x="31" y="162"/>
                    <a:pt x="34" y="166"/>
                    <a:pt x="39" y="166"/>
                  </a:cubicBezTo>
                  <a:cubicBezTo>
                    <a:pt x="106" y="166"/>
                    <a:pt x="106" y="166"/>
                    <a:pt x="106" y="166"/>
                  </a:cubicBezTo>
                  <a:cubicBezTo>
                    <a:pt x="110" y="166"/>
                    <a:pt x="114" y="162"/>
                    <a:pt x="114" y="158"/>
                  </a:cubicBezTo>
                  <a:cubicBezTo>
                    <a:pt x="114" y="137"/>
                    <a:pt x="114" y="137"/>
                    <a:pt x="114" y="137"/>
                  </a:cubicBezTo>
                  <a:cubicBezTo>
                    <a:pt x="123" y="130"/>
                    <a:pt x="130" y="122"/>
                    <a:pt x="136" y="112"/>
                  </a:cubicBezTo>
                  <a:cubicBezTo>
                    <a:pt x="136" y="112"/>
                    <a:pt x="136" y="112"/>
                    <a:pt x="136" y="112"/>
                  </a:cubicBezTo>
                  <a:cubicBezTo>
                    <a:pt x="142" y="101"/>
                    <a:pt x="145" y="88"/>
                    <a:pt x="145" y="75"/>
                  </a:cubicBezTo>
                  <a:close/>
                  <a:moveTo>
                    <a:pt x="123" y="104"/>
                  </a:moveTo>
                  <a:cubicBezTo>
                    <a:pt x="123" y="104"/>
                    <a:pt x="123" y="104"/>
                    <a:pt x="123" y="104"/>
                  </a:cubicBezTo>
                  <a:cubicBezTo>
                    <a:pt x="123" y="104"/>
                    <a:pt x="123" y="104"/>
                    <a:pt x="123" y="104"/>
                  </a:cubicBezTo>
                  <a:cubicBezTo>
                    <a:pt x="123" y="104"/>
                    <a:pt x="123" y="104"/>
                    <a:pt x="123" y="104"/>
                  </a:cubicBezTo>
                  <a:cubicBezTo>
                    <a:pt x="118" y="114"/>
                    <a:pt x="111" y="121"/>
                    <a:pt x="102" y="126"/>
                  </a:cubicBezTo>
                  <a:cubicBezTo>
                    <a:pt x="100" y="128"/>
                    <a:pt x="99" y="130"/>
                    <a:pt x="99" y="133"/>
                  </a:cubicBezTo>
                  <a:cubicBezTo>
                    <a:pt x="99" y="133"/>
                    <a:pt x="99" y="133"/>
                    <a:pt x="99" y="133"/>
                  </a:cubicBezTo>
                  <a:cubicBezTo>
                    <a:pt x="99" y="150"/>
                    <a:pt x="99" y="150"/>
                    <a:pt x="99" y="150"/>
                  </a:cubicBezTo>
                  <a:cubicBezTo>
                    <a:pt x="46" y="150"/>
                    <a:pt x="46" y="150"/>
                    <a:pt x="46" y="150"/>
                  </a:cubicBezTo>
                  <a:cubicBezTo>
                    <a:pt x="46" y="133"/>
                    <a:pt x="46" y="133"/>
                    <a:pt x="46" y="133"/>
                  </a:cubicBezTo>
                  <a:cubicBezTo>
                    <a:pt x="46" y="130"/>
                    <a:pt x="44" y="127"/>
                    <a:pt x="42" y="126"/>
                  </a:cubicBezTo>
                  <a:cubicBezTo>
                    <a:pt x="33" y="121"/>
                    <a:pt x="27" y="113"/>
                    <a:pt x="22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17" y="96"/>
                    <a:pt x="14" y="86"/>
                    <a:pt x="14" y="75"/>
                  </a:cubicBezTo>
                  <a:cubicBezTo>
                    <a:pt x="14" y="59"/>
                    <a:pt x="21" y="44"/>
                    <a:pt x="31" y="33"/>
                  </a:cubicBezTo>
                  <a:cubicBezTo>
                    <a:pt x="42" y="22"/>
                    <a:pt x="56" y="15"/>
                    <a:pt x="72" y="15"/>
                  </a:cubicBezTo>
                  <a:cubicBezTo>
                    <a:pt x="88" y="15"/>
                    <a:pt x="103" y="22"/>
                    <a:pt x="113" y="33"/>
                  </a:cubicBezTo>
                  <a:cubicBezTo>
                    <a:pt x="124" y="44"/>
                    <a:pt x="130" y="59"/>
                    <a:pt x="130" y="75"/>
                  </a:cubicBezTo>
                  <a:cubicBezTo>
                    <a:pt x="130" y="86"/>
                    <a:pt x="128" y="96"/>
                    <a:pt x="123" y="104"/>
                  </a:cubicBezTo>
                  <a:close/>
                  <a:moveTo>
                    <a:pt x="92" y="186"/>
                  </a:moveTo>
                  <a:cubicBezTo>
                    <a:pt x="92" y="186"/>
                    <a:pt x="92" y="186"/>
                    <a:pt x="92" y="186"/>
                  </a:cubicBezTo>
                  <a:cubicBezTo>
                    <a:pt x="53" y="186"/>
                    <a:pt x="53" y="186"/>
                    <a:pt x="53" y="186"/>
                  </a:cubicBezTo>
                  <a:cubicBezTo>
                    <a:pt x="50" y="186"/>
                    <a:pt x="48" y="188"/>
                    <a:pt x="48" y="190"/>
                  </a:cubicBezTo>
                  <a:cubicBezTo>
                    <a:pt x="48" y="193"/>
                    <a:pt x="50" y="195"/>
                    <a:pt x="53" y="195"/>
                  </a:cubicBezTo>
                  <a:cubicBezTo>
                    <a:pt x="92" y="195"/>
                    <a:pt x="92" y="195"/>
                    <a:pt x="92" y="195"/>
                  </a:cubicBezTo>
                  <a:cubicBezTo>
                    <a:pt x="94" y="195"/>
                    <a:pt x="96" y="193"/>
                    <a:pt x="96" y="190"/>
                  </a:cubicBezTo>
                  <a:cubicBezTo>
                    <a:pt x="96" y="188"/>
                    <a:pt x="94" y="186"/>
                    <a:pt x="92" y="18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31" name="原创设计师QQ：598969553              _23"/>
            <p:cNvSpPr>
              <a:spLocks noEditPoints="1"/>
            </p:cNvSpPr>
            <p:nvPr/>
          </p:nvSpPr>
          <p:spPr bwMode="auto">
            <a:xfrm>
              <a:off x="2928008" y="5359186"/>
              <a:ext cx="332799" cy="310418"/>
            </a:xfrm>
            <a:custGeom>
              <a:avLst/>
              <a:gdLst>
                <a:gd name="T0" fmla="*/ 70 w 192"/>
                <a:gd name="T1" fmla="*/ 76 h 179"/>
                <a:gd name="T2" fmla="*/ 70 w 192"/>
                <a:gd name="T3" fmla="*/ 97 h 179"/>
                <a:gd name="T4" fmla="*/ 50 w 192"/>
                <a:gd name="T5" fmla="*/ 97 h 179"/>
                <a:gd name="T6" fmla="*/ 50 w 192"/>
                <a:gd name="T7" fmla="*/ 76 h 179"/>
                <a:gd name="T8" fmla="*/ 96 w 192"/>
                <a:gd name="T9" fmla="*/ 0 h 179"/>
                <a:gd name="T10" fmla="*/ 163 w 192"/>
                <a:gd name="T11" fmla="*/ 25 h 179"/>
                <a:gd name="T12" fmla="*/ 163 w 192"/>
                <a:gd name="T13" fmla="*/ 148 h 179"/>
                <a:gd name="T14" fmla="*/ 73 w 192"/>
                <a:gd name="T15" fmla="*/ 170 h 179"/>
                <a:gd name="T16" fmla="*/ 31 w 192"/>
                <a:gd name="T17" fmla="*/ 177 h 179"/>
                <a:gd name="T18" fmla="*/ 24 w 192"/>
                <a:gd name="T19" fmla="*/ 179 h 179"/>
                <a:gd name="T20" fmla="*/ 13 w 192"/>
                <a:gd name="T21" fmla="*/ 170 h 179"/>
                <a:gd name="T22" fmla="*/ 13 w 192"/>
                <a:gd name="T23" fmla="*/ 162 h 179"/>
                <a:gd name="T24" fmla="*/ 5 w 192"/>
                <a:gd name="T25" fmla="*/ 115 h 179"/>
                <a:gd name="T26" fmla="*/ 28 w 192"/>
                <a:gd name="T27" fmla="*/ 25 h 179"/>
                <a:gd name="T28" fmla="*/ 153 w 192"/>
                <a:gd name="T29" fmla="*/ 37 h 179"/>
                <a:gd name="T30" fmla="*/ 96 w 192"/>
                <a:gd name="T31" fmla="*/ 16 h 179"/>
                <a:gd name="T32" fmla="*/ 14 w 192"/>
                <a:gd name="T33" fmla="*/ 86 h 179"/>
                <a:gd name="T34" fmla="*/ 31 w 192"/>
                <a:gd name="T35" fmla="*/ 130 h 179"/>
                <a:gd name="T36" fmla="*/ 28 w 192"/>
                <a:gd name="T37" fmla="*/ 162 h 179"/>
                <a:gd name="T38" fmla="*/ 57 w 192"/>
                <a:gd name="T39" fmla="*/ 149 h 179"/>
                <a:gd name="T40" fmla="*/ 96 w 192"/>
                <a:gd name="T41" fmla="*/ 157 h 179"/>
                <a:gd name="T42" fmla="*/ 177 w 192"/>
                <a:gd name="T43" fmla="*/ 86 h 179"/>
                <a:gd name="T44" fmla="*/ 64 w 192"/>
                <a:gd name="T45" fmla="*/ 83 h 179"/>
                <a:gd name="T46" fmla="*/ 60 w 192"/>
                <a:gd name="T47" fmla="*/ 81 h 179"/>
                <a:gd name="T48" fmla="*/ 55 w 192"/>
                <a:gd name="T49" fmla="*/ 86 h 179"/>
                <a:gd name="T50" fmla="*/ 60 w 192"/>
                <a:gd name="T51" fmla="*/ 92 h 179"/>
                <a:gd name="T52" fmla="*/ 65 w 192"/>
                <a:gd name="T53" fmla="*/ 86 h 179"/>
                <a:gd name="T54" fmla="*/ 96 w 192"/>
                <a:gd name="T55" fmla="*/ 72 h 179"/>
                <a:gd name="T56" fmla="*/ 105 w 192"/>
                <a:gd name="T57" fmla="*/ 76 h 179"/>
                <a:gd name="T58" fmla="*/ 105 w 192"/>
                <a:gd name="T59" fmla="*/ 97 h 179"/>
                <a:gd name="T60" fmla="*/ 86 w 192"/>
                <a:gd name="T61" fmla="*/ 97 h 179"/>
                <a:gd name="T62" fmla="*/ 86 w 192"/>
                <a:gd name="T63" fmla="*/ 76 h 179"/>
                <a:gd name="T64" fmla="*/ 99 w 192"/>
                <a:gd name="T65" fmla="*/ 83 h 179"/>
                <a:gd name="T66" fmla="*/ 96 w 192"/>
                <a:gd name="T67" fmla="*/ 81 h 179"/>
                <a:gd name="T68" fmla="*/ 90 w 192"/>
                <a:gd name="T69" fmla="*/ 86 h 179"/>
                <a:gd name="T70" fmla="*/ 96 w 192"/>
                <a:gd name="T71" fmla="*/ 92 h 179"/>
                <a:gd name="T72" fmla="*/ 101 w 192"/>
                <a:gd name="T73" fmla="*/ 86 h 179"/>
                <a:gd name="T74" fmla="*/ 131 w 192"/>
                <a:gd name="T75" fmla="*/ 72 h 179"/>
                <a:gd name="T76" fmla="*/ 141 w 192"/>
                <a:gd name="T77" fmla="*/ 76 h 179"/>
                <a:gd name="T78" fmla="*/ 141 w 192"/>
                <a:gd name="T79" fmla="*/ 97 h 179"/>
                <a:gd name="T80" fmla="*/ 121 w 192"/>
                <a:gd name="T81" fmla="*/ 97 h 179"/>
                <a:gd name="T82" fmla="*/ 121 w 192"/>
                <a:gd name="T83" fmla="*/ 76 h 179"/>
                <a:gd name="T84" fmla="*/ 135 w 192"/>
                <a:gd name="T85" fmla="*/ 83 h 179"/>
                <a:gd name="T86" fmla="*/ 131 w 192"/>
                <a:gd name="T87" fmla="*/ 81 h 179"/>
                <a:gd name="T88" fmla="*/ 126 w 192"/>
                <a:gd name="T89" fmla="*/ 86 h 179"/>
                <a:gd name="T90" fmla="*/ 131 w 192"/>
                <a:gd name="T91" fmla="*/ 92 h 179"/>
                <a:gd name="T92" fmla="*/ 136 w 192"/>
                <a:gd name="T93" fmla="*/ 86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92" h="179">
                  <a:moveTo>
                    <a:pt x="60" y="72"/>
                  </a:moveTo>
                  <a:cubicBezTo>
                    <a:pt x="64" y="72"/>
                    <a:pt x="67" y="74"/>
                    <a:pt x="70" y="76"/>
                  </a:cubicBezTo>
                  <a:cubicBezTo>
                    <a:pt x="73" y="79"/>
                    <a:pt x="74" y="82"/>
                    <a:pt x="74" y="86"/>
                  </a:cubicBezTo>
                  <a:cubicBezTo>
                    <a:pt x="74" y="90"/>
                    <a:pt x="73" y="94"/>
                    <a:pt x="70" y="97"/>
                  </a:cubicBezTo>
                  <a:cubicBezTo>
                    <a:pt x="67" y="99"/>
                    <a:pt x="64" y="101"/>
                    <a:pt x="60" y="101"/>
                  </a:cubicBezTo>
                  <a:cubicBezTo>
                    <a:pt x="56" y="101"/>
                    <a:pt x="53" y="99"/>
                    <a:pt x="50" y="97"/>
                  </a:cubicBezTo>
                  <a:cubicBezTo>
                    <a:pt x="48" y="94"/>
                    <a:pt x="46" y="90"/>
                    <a:pt x="46" y="86"/>
                  </a:cubicBezTo>
                  <a:cubicBezTo>
                    <a:pt x="46" y="82"/>
                    <a:pt x="48" y="79"/>
                    <a:pt x="50" y="76"/>
                  </a:cubicBezTo>
                  <a:cubicBezTo>
                    <a:pt x="53" y="74"/>
                    <a:pt x="56" y="72"/>
                    <a:pt x="60" y="72"/>
                  </a:cubicBezTo>
                  <a:close/>
                  <a:moveTo>
                    <a:pt x="96" y="0"/>
                  </a:moveTo>
                  <a:cubicBezTo>
                    <a:pt x="96" y="0"/>
                    <a:pt x="96" y="0"/>
                    <a:pt x="96" y="0"/>
                  </a:cubicBezTo>
                  <a:cubicBezTo>
                    <a:pt x="122" y="0"/>
                    <a:pt x="146" y="10"/>
                    <a:pt x="163" y="25"/>
                  </a:cubicBezTo>
                  <a:cubicBezTo>
                    <a:pt x="181" y="41"/>
                    <a:pt x="192" y="62"/>
                    <a:pt x="192" y="86"/>
                  </a:cubicBezTo>
                  <a:cubicBezTo>
                    <a:pt x="192" y="110"/>
                    <a:pt x="181" y="132"/>
                    <a:pt x="163" y="148"/>
                  </a:cubicBezTo>
                  <a:cubicBezTo>
                    <a:pt x="146" y="163"/>
                    <a:pt x="122" y="172"/>
                    <a:pt x="96" y="172"/>
                  </a:cubicBezTo>
                  <a:cubicBezTo>
                    <a:pt x="88" y="172"/>
                    <a:pt x="80" y="172"/>
                    <a:pt x="73" y="170"/>
                  </a:cubicBezTo>
                  <a:cubicBezTo>
                    <a:pt x="66" y="169"/>
                    <a:pt x="60" y="167"/>
                    <a:pt x="54" y="164"/>
                  </a:cubicBezTo>
                  <a:cubicBezTo>
                    <a:pt x="31" y="177"/>
                    <a:pt x="31" y="177"/>
                    <a:pt x="31" y="177"/>
                  </a:cubicBezTo>
                  <a:cubicBezTo>
                    <a:pt x="29" y="178"/>
                    <a:pt x="27" y="179"/>
                    <a:pt x="24" y="179"/>
                  </a:cubicBezTo>
                  <a:cubicBezTo>
                    <a:pt x="24" y="179"/>
                    <a:pt x="24" y="179"/>
                    <a:pt x="24" y="179"/>
                  </a:cubicBezTo>
                  <a:cubicBezTo>
                    <a:pt x="22" y="178"/>
                    <a:pt x="19" y="177"/>
                    <a:pt x="17" y="176"/>
                  </a:cubicBezTo>
                  <a:cubicBezTo>
                    <a:pt x="15" y="174"/>
                    <a:pt x="14" y="172"/>
                    <a:pt x="13" y="170"/>
                  </a:cubicBezTo>
                  <a:cubicBezTo>
                    <a:pt x="13" y="170"/>
                    <a:pt x="13" y="170"/>
                    <a:pt x="13" y="170"/>
                  </a:cubicBezTo>
                  <a:cubicBezTo>
                    <a:pt x="12" y="167"/>
                    <a:pt x="12" y="165"/>
                    <a:pt x="13" y="162"/>
                  </a:cubicBezTo>
                  <a:cubicBezTo>
                    <a:pt x="18" y="137"/>
                    <a:pt x="18" y="137"/>
                    <a:pt x="18" y="137"/>
                  </a:cubicBezTo>
                  <a:cubicBezTo>
                    <a:pt x="13" y="131"/>
                    <a:pt x="8" y="123"/>
                    <a:pt x="5" y="115"/>
                  </a:cubicBezTo>
                  <a:cubicBezTo>
                    <a:pt x="2" y="106"/>
                    <a:pt x="0" y="96"/>
                    <a:pt x="0" y="86"/>
                  </a:cubicBezTo>
                  <a:cubicBezTo>
                    <a:pt x="0" y="62"/>
                    <a:pt x="10" y="41"/>
                    <a:pt x="28" y="25"/>
                  </a:cubicBezTo>
                  <a:cubicBezTo>
                    <a:pt x="45" y="10"/>
                    <a:pt x="69" y="0"/>
                    <a:pt x="96" y="0"/>
                  </a:cubicBezTo>
                  <a:close/>
                  <a:moveTo>
                    <a:pt x="153" y="37"/>
                  </a:moveTo>
                  <a:cubicBezTo>
                    <a:pt x="153" y="37"/>
                    <a:pt x="153" y="37"/>
                    <a:pt x="153" y="37"/>
                  </a:cubicBezTo>
                  <a:cubicBezTo>
                    <a:pt x="139" y="24"/>
                    <a:pt x="118" y="16"/>
                    <a:pt x="96" y="16"/>
                  </a:cubicBezTo>
                  <a:cubicBezTo>
                    <a:pt x="73" y="16"/>
                    <a:pt x="52" y="24"/>
                    <a:pt x="38" y="37"/>
                  </a:cubicBezTo>
                  <a:cubicBezTo>
                    <a:pt x="23" y="49"/>
                    <a:pt x="14" y="67"/>
                    <a:pt x="14" y="86"/>
                  </a:cubicBezTo>
                  <a:cubicBezTo>
                    <a:pt x="14" y="94"/>
                    <a:pt x="16" y="102"/>
                    <a:pt x="19" y="109"/>
                  </a:cubicBezTo>
                  <a:cubicBezTo>
                    <a:pt x="22" y="117"/>
                    <a:pt x="26" y="124"/>
                    <a:pt x="31" y="130"/>
                  </a:cubicBezTo>
                  <a:cubicBezTo>
                    <a:pt x="33" y="131"/>
                    <a:pt x="34" y="134"/>
                    <a:pt x="33" y="137"/>
                  </a:cubicBezTo>
                  <a:cubicBezTo>
                    <a:pt x="28" y="162"/>
                    <a:pt x="28" y="162"/>
                    <a:pt x="28" y="162"/>
                  </a:cubicBezTo>
                  <a:cubicBezTo>
                    <a:pt x="51" y="149"/>
                    <a:pt x="51" y="149"/>
                    <a:pt x="51" y="149"/>
                  </a:cubicBezTo>
                  <a:cubicBezTo>
                    <a:pt x="53" y="148"/>
                    <a:pt x="55" y="148"/>
                    <a:pt x="57" y="149"/>
                  </a:cubicBezTo>
                  <a:cubicBezTo>
                    <a:pt x="63" y="152"/>
                    <a:pt x="69" y="154"/>
                    <a:pt x="76" y="155"/>
                  </a:cubicBezTo>
                  <a:cubicBezTo>
                    <a:pt x="82" y="157"/>
                    <a:pt x="89" y="157"/>
                    <a:pt x="96" y="157"/>
                  </a:cubicBezTo>
                  <a:cubicBezTo>
                    <a:pt x="118" y="157"/>
                    <a:pt x="139" y="149"/>
                    <a:pt x="153" y="136"/>
                  </a:cubicBezTo>
                  <a:cubicBezTo>
                    <a:pt x="168" y="123"/>
                    <a:pt x="177" y="106"/>
                    <a:pt x="177" y="86"/>
                  </a:cubicBezTo>
                  <a:cubicBezTo>
                    <a:pt x="177" y="67"/>
                    <a:pt x="168" y="49"/>
                    <a:pt x="153" y="37"/>
                  </a:cubicBezTo>
                  <a:close/>
                  <a:moveTo>
                    <a:pt x="64" y="83"/>
                  </a:moveTo>
                  <a:cubicBezTo>
                    <a:pt x="64" y="83"/>
                    <a:pt x="64" y="83"/>
                    <a:pt x="64" y="83"/>
                  </a:cubicBezTo>
                  <a:cubicBezTo>
                    <a:pt x="63" y="82"/>
                    <a:pt x="62" y="81"/>
                    <a:pt x="60" y="81"/>
                  </a:cubicBezTo>
                  <a:cubicBezTo>
                    <a:pt x="59" y="81"/>
                    <a:pt x="57" y="82"/>
                    <a:pt x="56" y="83"/>
                  </a:cubicBezTo>
                  <a:cubicBezTo>
                    <a:pt x="56" y="84"/>
                    <a:pt x="55" y="85"/>
                    <a:pt x="55" y="86"/>
                  </a:cubicBezTo>
                  <a:cubicBezTo>
                    <a:pt x="55" y="88"/>
                    <a:pt x="56" y="89"/>
                    <a:pt x="56" y="90"/>
                  </a:cubicBezTo>
                  <a:cubicBezTo>
                    <a:pt x="57" y="91"/>
                    <a:pt x="59" y="92"/>
                    <a:pt x="60" y="92"/>
                  </a:cubicBezTo>
                  <a:cubicBezTo>
                    <a:pt x="62" y="92"/>
                    <a:pt x="63" y="91"/>
                    <a:pt x="64" y="90"/>
                  </a:cubicBezTo>
                  <a:cubicBezTo>
                    <a:pt x="65" y="89"/>
                    <a:pt x="65" y="88"/>
                    <a:pt x="65" y="86"/>
                  </a:cubicBezTo>
                  <a:cubicBezTo>
                    <a:pt x="65" y="85"/>
                    <a:pt x="65" y="84"/>
                    <a:pt x="64" y="83"/>
                  </a:cubicBezTo>
                  <a:close/>
                  <a:moveTo>
                    <a:pt x="96" y="72"/>
                  </a:moveTo>
                  <a:cubicBezTo>
                    <a:pt x="96" y="72"/>
                    <a:pt x="96" y="72"/>
                    <a:pt x="96" y="72"/>
                  </a:cubicBezTo>
                  <a:cubicBezTo>
                    <a:pt x="99" y="72"/>
                    <a:pt x="103" y="74"/>
                    <a:pt x="105" y="76"/>
                  </a:cubicBezTo>
                  <a:cubicBezTo>
                    <a:pt x="108" y="79"/>
                    <a:pt x="110" y="82"/>
                    <a:pt x="110" y="86"/>
                  </a:cubicBezTo>
                  <a:cubicBezTo>
                    <a:pt x="110" y="90"/>
                    <a:pt x="108" y="94"/>
                    <a:pt x="105" y="97"/>
                  </a:cubicBezTo>
                  <a:cubicBezTo>
                    <a:pt x="103" y="99"/>
                    <a:pt x="99" y="101"/>
                    <a:pt x="96" y="101"/>
                  </a:cubicBezTo>
                  <a:cubicBezTo>
                    <a:pt x="92" y="101"/>
                    <a:pt x="88" y="99"/>
                    <a:pt x="86" y="97"/>
                  </a:cubicBezTo>
                  <a:cubicBezTo>
                    <a:pt x="83" y="94"/>
                    <a:pt x="82" y="90"/>
                    <a:pt x="82" y="86"/>
                  </a:cubicBezTo>
                  <a:cubicBezTo>
                    <a:pt x="82" y="82"/>
                    <a:pt x="83" y="79"/>
                    <a:pt x="86" y="76"/>
                  </a:cubicBezTo>
                  <a:cubicBezTo>
                    <a:pt x="88" y="74"/>
                    <a:pt x="92" y="72"/>
                    <a:pt x="96" y="72"/>
                  </a:cubicBezTo>
                  <a:close/>
                  <a:moveTo>
                    <a:pt x="99" y="83"/>
                  </a:moveTo>
                  <a:cubicBezTo>
                    <a:pt x="99" y="83"/>
                    <a:pt x="99" y="83"/>
                    <a:pt x="99" y="83"/>
                  </a:cubicBezTo>
                  <a:cubicBezTo>
                    <a:pt x="98" y="82"/>
                    <a:pt x="97" y="81"/>
                    <a:pt x="96" y="81"/>
                  </a:cubicBezTo>
                  <a:cubicBezTo>
                    <a:pt x="94" y="81"/>
                    <a:pt x="93" y="82"/>
                    <a:pt x="92" y="83"/>
                  </a:cubicBezTo>
                  <a:cubicBezTo>
                    <a:pt x="91" y="84"/>
                    <a:pt x="90" y="85"/>
                    <a:pt x="90" y="86"/>
                  </a:cubicBezTo>
                  <a:cubicBezTo>
                    <a:pt x="90" y="88"/>
                    <a:pt x="91" y="89"/>
                    <a:pt x="92" y="90"/>
                  </a:cubicBezTo>
                  <a:cubicBezTo>
                    <a:pt x="93" y="91"/>
                    <a:pt x="94" y="92"/>
                    <a:pt x="96" y="92"/>
                  </a:cubicBezTo>
                  <a:cubicBezTo>
                    <a:pt x="97" y="92"/>
                    <a:pt x="98" y="91"/>
                    <a:pt x="99" y="90"/>
                  </a:cubicBezTo>
                  <a:cubicBezTo>
                    <a:pt x="100" y="89"/>
                    <a:pt x="101" y="88"/>
                    <a:pt x="101" y="86"/>
                  </a:cubicBezTo>
                  <a:cubicBezTo>
                    <a:pt x="101" y="85"/>
                    <a:pt x="100" y="84"/>
                    <a:pt x="99" y="83"/>
                  </a:cubicBezTo>
                  <a:close/>
                  <a:moveTo>
                    <a:pt x="131" y="72"/>
                  </a:moveTo>
                  <a:cubicBezTo>
                    <a:pt x="131" y="72"/>
                    <a:pt x="131" y="72"/>
                    <a:pt x="131" y="72"/>
                  </a:cubicBezTo>
                  <a:cubicBezTo>
                    <a:pt x="135" y="72"/>
                    <a:pt x="138" y="74"/>
                    <a:pt x="141" y="76"/>
                  </a:cubicBezTo>
                  <a:cubicBezTo>
                    <a:pt x="143" y="79"/>
                    <a:pt x="145" y="82"/>
                    <a:pt x="145" y="86"/>
                  </a:cubicBezTo>
                  <a:cubicBezTo>
                    <a:pt x="145" y="90"/>
                    <a:pt x="143" y="94"/>
                    <a:pt x="141" y="97"/>
                  </a:cubicBezTo>
                  <a:cubicBezTo>
                    <a:pt x="138" y="99"/>
                    <a:pt x="135" y="101"/>
                    <a:pt x="131" y="101"/>
                  </a:cubicBezTo>
                  <a:cubicBezTo>
                    <a:pt x="127" y="101"/>
                    <a:pt x="124" y="99"/>
                    <a:pt x="121" y="97"/>
                  </a:cubicBezTo>
                  <a:cubicBezTo>
                    <a:pt x="119" y="94"/>
                    <a:pt x="117" y="90"/>
                    <a:pt x="117" y="86"/>
                  </a:cubicBezTo>
                  <a:cubicBezTo>
                    <a:pt x="117" y="82"/>
                    <a:pt x="119" y="79"/>
                    <a:pt x="121" y="76"/>
                  </a:cubicBezTo>
                  <a:cubicBezTo>
                    <a:pt x="124" y="74"/>
                    <a:pt x="127" y="72"/>
                    <a:pt x="131" y="72"/>
                  </a:cubicBezTo>
                  <a:close/>
                  <a:moveTo>
                    <a:pt x="135" y="83"/>
                  </a:moveTo>
                  <a:cubicBezTo>
                    <a:pt x="135" y="83"/>
                    <a:pt x="135" y="83"/>
                    <a:pt x="135" y="83"/>
                  </a:cubicBezTo>
                  <a:cubicBezTo>
                    <a:pt x="134" y="82"/>
                    <a:pt x="132" y="81"/>
                    <a:pt x="131" y="81"/>
                  </a:cubicBezTo>
                  <a:cubicBezTo>
                    <a:pt x="130" y="81"/>
                    <a:pt x="128" y="82"/>
                    <a:pt x="127" y="83"/>
                  </a:cubicBezTo>
                  <a:cubicBezTo>
                    <a:pt x="126" y="84"/>
                    <a:pt x="126" y="85"/>
                    <a:pt x="126" y="86"/>
                  </a:cubicBezTo>
                  <a:cubicBezTo>
                    <a:pt x="126" y="88"/>
                    <a:pt x="126" y="89"/>
                    <a:pt x="127" y="90"/>
                  </a:cubicBezTo>
                  <a:cubicBezTo>
                    <a:pt x="128" y="91"/>
                    <a:pt x="130" y="92"/>
                    <a:pt x="131" y="92"/>
                  </a:cubicBezTo>
                  <a:cubicBezTo>
                    <a:pt x="132" y="92"/>
                    <a:pt x="134" y="91"/>
                    <a:pt x="135" y="90"/>
                  </a:cubicBezTo>
                  <a:cubicBezTo>
                    <a:pt x="136" y="89"/>
                    <a:pt x="136" y="88"/>
                    <a:pt x="136" y="86"/>
                  </a:cubicBezTo>
                  <a:cubicBezTo>
                    <a:pt x="136" y="85"/>
                    <a:pt x="136" y="84"/>
                    <a:pt x="135" y="8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32" name="原创设计师QQ：598969553              _26"/>
            <p:cNvSpPr>
              <a:spLocks noChangeArrowheads="1"/>
            </p:cNvSpPr>
            <p:nvPr/>
          </p:nvSpPr>
          <p:spPr bwMode="auto">
            <a:xfrm>
              <a:off x="-684296" y="4269876"/>
              <a:ext cx="1003578" cy="2679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ctr">
                <a:lnSpc>
                  <a:spcPct val="120000"/>
                </a:lnSpc>
                <a:spcBef>
                  <a:spcPts val="300"/>
                </a:spcBef>
              </a:pPr>
              <a:r>
                <a:rPr lang="en-US" altLang="zh-CN" sz="1600" b="1" dirty="0">
                  <a:solidFill>
                    <a:schemeClr val="bg1"/>
                  </a:solidFill>
                </a:rPr>
                <a:t>STEP 01</a:t>
              </a:r>
              <a:endParaRPr lang="en-US" altLang="zh-CN" sz="1200" dirty="0">
                <a:solidFill>
                  <a:schemeClr val="bg1"/>
                </a:solidFill>
              </a:endParaRPr>
            </a:p>
          </p:txBody>
        </p:sp>
        <p:sp>
          <p:nvSpPr>
            <p:cNvPr id="33" name="原创设计师QQ：598969553              _27"/>
            <p:cNvSpPr>
              <a:spLocks noChangeArrowheads="1"/>
            </p:cNvSpPr>
            <p:nvPr/>
          </p:nvSpPr>
          <p:spPr bwMode="auto">
            <a:xfrm>
              <a:off x="2649769" y="4203201"/>
              <a:ext cx="1003578" cy="2679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ctr">
                <a:lnSpc>
                  <a:spcPct val="120000"/>
                </a:lnSpc>
                <a:spcBef>
                  <a:spcPts val="300"/>
                </a:spcBef>
              </a:pPr>
              <a:r>
                <a:rPr lang="en-US" altLang="zh-CN" sz="1600" b="1" dirty="0">
                  <a:solidFill>
                    <a:schemeClr val="bg1"/>
                  </a:solidFill>
                </a:rPr>
                <a:t>STEP 02</a:t>
              </a:r>
              <a:endParaRPr lang="en-US" altLang="zh-CN" sz="1200" dirty="0">
                <a:solidFill>
                  <a:schemeClr val="bg1"/>
                </a:solidFill>
              </a:endParaRPr>
            </a:p>
          </p:txBody>
        </p:sp>
        <p:sp>
          <p:nvSpPr>
            <p:cNvPr id="35" name="原创设计师QQ：598969553              _32"/>
            <p:cNvSpPr/>
            <p:nvPr/>
          </p:nvSpPr>
          <p:spPr>
            <a:xfrm>
              <a:off x="-1455003" y="5147623"/>
              <a:ext cx="2556151" cy="29078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zh-CN" altLang="en-US" sz="11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老师提交听课反馈</a:t>
              </a:r>
              <a:endParaRPr lang="en-US" altLang="zh-CN" sz="1100" b="1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36" name="原创设计师QQ：598969553              _37"/>
            <p:cNvSpPr/>
            <p:nvPr/>
          </p:nvSpPr>
          <p:spPr>
            <a:xfrm>
              <a:off x="1913869" y="3352181"/>
              <a:ext cx="2556151" cy="53245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zh-CN" altLang="en-US" sz="11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  <a:ea typeface="+mj-ea"/>
                  <a:cs typeface="Open Sans" panose="020B0606030504020204" pitchFamily="34" charset="0"/>
                </a:rPr>
                <a:t>授课老师</a:t>
              </a:r>
              <a:endParaRPr lang="en-US" altLang="zh-CN" sz="11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Open Sans" panose="020B0606030504020204" pitchFamily="34" charset="0"/>
              </a:endParaRPr>
            </a:p>
            <a:p>
              <a:pPr algn="ctr">
                <a:lnSpc>
                  <a:spcPct val="130000"/>
                </a:lnSpc>
              </a:pPr>
              <a:r>
                <a:rPr lang="zh-CN" altLang="en-US" sz="11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查看后填写意见</a:t>
              </a:r>
              <a:endParaRPr lang="en-US" altLang="zh-CN" sz="11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sp>
        <p:nvSpPr>
          <p:cNvPr id="37" name="右箭头 36"/>
          <p:cNvSpPr/>
          <p:nvPr/>
        </p:nvSpPr>
        <p:spPr>
          <a:xfrm>
            <a:off x="2971800" y="3019425"/>
            <a:ext cx="695325" cy="56197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8" name="原创设计师QQ：598969553              _2"/>
          <p:cNvSpPr>
            <a:spLocks noChangeShapeType="1"/>
          </p:cNvSpPr>
          <p:nvPr/>
        </p:nvSpPr>
        <p:spPr bwMode="auto">
          <a:xfrm flipV="1">
            <a:off x="9371068" y="3281115"/>
            <a:ext cx="0" cy="1145777"/>
          </a:xfrm>
          <a:prstGeom prst="line">
            <a:avLst/>
          </a:prstGeom>
          <a:noFill/>
          <a:ln w="6350" cap="flat">
            <a:solidFill>
              <a:schemeClr val="bg1">
                <a:lumMod val="50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2400"/>
          </a:p>
        </p:txBody>
      </p:sp>
      <p:sp>
        <p:nvSpPr>
          <p:cNvPr id="42" name="原创设计师QQ：598969553              _14"/>
          <p:cNvSpPr>
            <a:spLocks/>
          </p:cNvSpPr>
          <p:nvPr/>
        </p:nvSpPr>
        <p:spPr bwMode="auto">
          <a:xfrm>
            <a:off x="8691061" y="2871096"/>
            <a:ext cx="1329240" cy="689997"/>
          </a:xfrm>
          <a:custGeom>
            <a:avLst/>
            <a:gdLst>
              <a:gd name="T0" fmla="*/ 490 w 591"/>
              <a:gd name="T1" fmla="*/ 0 h 202"/>
              <a:gd name="T2" fmla="*/ 101 w 591"/>
              <a:gd name="T3" fmla="*/ 0 h 202"/>
              <a:gd name="T4" fmla="*/ 0 w 591"/>
              <a:gd name="T5" fmla="*/ 101 h 202"/>
              <a:gd name="T6" fmla="*/ 101 w 591"/>
              <a:gd name="T7" fmla="*/ 202 h 202"/>
              <a:gd name="T8" fmla="*/ 490 w 591"/>
              <a:gd name="T9" fmla="*/ 202 h 202"/>
              <a:gd name="T10" fmla="*/ 591 w 591"/>
              <a:gd name="T11" fmla="*/ 101 h 202"/>
              <a:gd name="T12" fmla="*/ 490 w 591"/>
              <a:gd name="T13" fmla="*/ 0 h 2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91" h="202">
                <a:moveTo>
                  <a:pt x="490" y="0"/>
                </a:moveTo>
                <a:cubicBezTo>
                  <a:pt x="101" y="0"/>
                  <a:pt x="101" y="0"/>
                  <a:pt x="101" y="0"/>
                </a:cubicBezTo>
                <a:cubicBezTo>
                  <a:pt x="46" y="0"/>
                  <a:pt x="0" y="46"/>
                  <a:pt x="0" y="101"/>
                </a:cubicBezTo>
                <a:cubicBezTo>
                  <a:pt x="0" y="157"/>
                  <a:pt x="46" y="202"/>
                  <a:pt x="101" y="202"/>
                </a:cubicBezTo>
                <a:cubicBezTo>
                  <a:pt x="490" y="202"/>
                  <a:pt x="490" y="202"/>
                  <a:pt x="490" y="202"/>
                </a:cubicBezTo>
                <a:cubicBezTo>
                  <a:pt x="546" y="202"/>
                  <a:pt x="591" y="157"/>
                  <a:pt x="591" y="101"/>
                </a:cubicBezTo>
                <a:cubicBezTo>
                  <a:pt x="591" y="46"/>
                  <a:pt x="546" y="0"/>
                  <a:pt x="490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2400"/>
          </a:p>
        </p:txBody>
      </p:sp>
      <p:sp>
        <p:nvSpPr>
          <p:cNvPr id="43" name="原创设计师QQ：598969553              _12"/>
          <p:cNvSpPr>
            <a:spLocks noChangeArrowheads="1"/>
          </p:cNvSpPr>
          <p:nvPr/>
        </p:nvSpPr>
        <p:spPr bwMode="auto">
          <a:xfrm>
            <a:off x="9017692" y="4071379"/>
            <a:ext cx="669287" cy="676233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2400"/>
          </a:p>
        </p:txBody>
      </p:sp>
      <p:sp>
        <p:nvSpPr>
          <p:cNvPr id="45" name="原创设计师QQ：598969553              _23"/>
          <p:cNvSpPr>
            <a:spLocks noEditPoints="1"/>
          </p:cNvSpPr>
          <p:nvPr/>
        </p:nvSpPr>
        <p:spPr bwMode="auto">
          <a:xfrm>
            <a:off x="9204983" y="4254286"/>
            <a:ext cx="332799" cy="310418"/>
          </a:xfrm>
          <a:custGeom>
            <a:avLst/>
            <a:gdLst>
              <a:gd name="T0" fmla="*/ 70 w 192"/>
              <a:gd name="T1" fmla="*/ 76 h 179"/>
              <a:gd name="T2" fmla="*/ 70 w 192"/>
              <a:gd name="T3" fmla="*/ 97 h 179"/>
              <a:gd name="T4" fmla="*/ 50 w 192"/>
              <a:gd name="T5" fmla="*/ 97 h 179"/>
              <a:gd name="T6" fmla="*/ 50 w 192"/>
              <a:gd name="T7" fmla="*/ 76 h 179"/>
              <a:gd name="T8" fmla="*/ 96 w 192"/>
              <a:gd name="T9" fmla="*/ 0 h 179"/>
              <a:gd name="T10" fmla="*/ 163 w 192"/>
              <a:gd name="T11" fmla="*/ 25 h 179"/>
              <a:gd name="T12" fmla="*/ 163 w 192"/>
              <a:gd name="T13" fmla="*/ 148 h 179"/>
              <a:gd name="T14" fmla="*/ 73 w 192"/>
              <a:gd name="T15" fmla="*/ 170 h 179"/>
              <a:gd name="T16" fmla="*/ 31 w 192"/>
              <a:gd name="T17" fmla="*/ 177 h 179"/>
              <a:gd name="T18" fmla="*/ 24 w 192"/>
              <a:gd name="T19" fmla="*/ 179 h 179"/>
              <a:gd name="T20" fmla="*/ 13 w 192"/>
              <a:gd name="T21" fmla="*/ 170 h 179"/>
              <a:gd name="T22" fmla="*/ 13 w 192"/>
              <a:gd name="T23" fmla="*/ 162 h 179"/>
              <a:gd name="T24" fmla="*/ 5 w 192"/>
              <a:gd name="T25" fmla="*/ 115 h 179"/>
              <a:gd name="T26" fmla="*/ 28 w 192"/>
              <a:gd name="T27" fmla="*/ 25 h 179"/>
              <a:gd name="T28" fmla="*/ 153 w 192"/>
              <a:gd name="T29" fmla="*/ 37 h 179"/>
              <a:gd name="T30" fmla="*/ 96 w 192"/>
              <a:gd name="T31" fmla="*/ 16 h 179"/>
              <a:gd name="T32" fmla="*/ 14 w 192"/>
              <a:gd name="T33" fmla="*/ 86 h 179"/>
              <a:gd name="T34" fmla="*/ 31 w 192"/>
              <a:gd name="T35" fmla="*/ 130 h 179"/>
              <a:gd name="T36" fmla="*/ 28 w 192"/>
              <a:gd name="T37" fmla="*/ 162 h 179"/>
              <a:gd name="T38" fmla="*/ 57 w 192"/>
              <a:gd name="T39" fmla="*/ 149 h 179"/>
              <a:gd name="T40" fmla="*/ 96 w 192"/>
              <a:gd name="T41" fmla="*/ 157 h 179"/>
              <a:gd name="T42" fmla="*/ 177 w 192"/>
              <a:gd name="T43" fmla="*/ 86 h 179"/>
              <a:gd name="T44" fmla="*/ 64 w 192"/>
              <a:gd name="T45" fmla="*/ 83 h 179"/>
              <a:gd name="T46" fmla="*/ 60 w 192"/>
              <a:gd name="T47" fmla="*/ 81 h 179"/>
              <a:gd name="T48" fmla="*/ 55 w 192"/>
              <a:gd name="T49" fmla="*/ 86 h 179"/>
              <a:gd name="T50" fmla="*/ 60 w 192"/>
              <a:gd name="T51" fmla="*/ 92 h 179"/>
              <a:gd name="T52" fmla="*/ 65 w 192"/>
              <a:gd name="T53" fmla="*/ 86 h 179"/>
              <a:gd name="T54" fmla="*/ 96 w 192"/>
              <a:gd name="T55" fmla="*/ 72 h 179"/>
              <a:gd name="T56" fmla="*/ 105 w 192"/>
              <a:gd name="T57" fmla="*/ 76 h 179"/>
              <a:gd name="T58" fmla="*/ 105 w 192"/>
              <a:gd name="T59" fmla="*/ 97 h 179"/>
              <a:gd name="T60" fmla="*/ 86 w 192"/>
              <a:gd name="T61" fmla="*/ 97 h 179"/>
              <a:gd name="T62" fmla="*/ 86 w 192"/>
              <a:gd name="T63" fmla="*/ 76 h 179"/>
              <a:gd name="T64" fmla="*/ 99 w 192"/>
              <a:gd name="T65" fmla="*/ 83 h 179"/>
              <a:gd name="T66" fmla="*/ 96 w 192"/>
              <a:gd name="T67" fmla="*/ 81 h 179"/>
              <a:gd name="T68" fmla="*/ 90 w 192"/>
              <a:gd name="T69" fmla="*/ 86 h 179"/>
              <a:gd name="T70" fmla="*/ 96 w 192"/>
              <a:gd name="T71" fmla="*/ 92 h 179"/>
              <a:gd name="T72" fmla="*/ 101 w 192"/>
              <a:gd name="T73" fmla="*/ 86 h 179"/>
              <a:gd name="T74" fmla="*/ 131 w 192"/>
              <a:gd name="T75" fmla="*/ 72 h 179"/>
              <a:gd name="T76" fmla="*/ 141 w 192"/>
              <a:gd name="T77" fmla="*/ 76 h 179"/>
              <a:gd name="T78" fmla="*/ 141 w 192"/>
              <a:gd name="T79" fmla="*/ 97 h 179"/>
              <a:gd name="T80" fmla="*/ 121 w 192"/>
              <a:gd name="T81" fmla="*/ 97 h 179"/>
              <a:gd name="T82" fmla="*/ 121 w 192"/>
              <a:gd name="T83" fmla="*/ 76 h 179"/>
              <a:gd name="T84" fmla="*/ 135 w 192"/>
              <a:gd name="T85" fmla="*/ 83 h 179"/>
              <a:gd name="T86" fmla="*/ 131 w 192"/>
              <a:gd name="T87" fmla="*/ 81 h 179"/>
              <a:gd name="T88" fmla="*/ 126 w 192"/>
              <a:gd name="T89" fmla="*/ 86 h 179"/>
              <a:gd name="T90" fmla="*/ 131 w 192"/>
              <a:gd name="T91" fmla="*/ 92 h 179"/>
              <a:gd name="T92" fmla="*/ 136 w 192"/>
              <a:gd name="T93" fmla="*/ 86 h 1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192" h="179">
                <a:moveTo>
                  <a:pt x="60" y="72"/>
                </a:moveTo>
                <a:cubicBezTo>
                  <a:pt x="64" y="72"/>
                  <a:pt x="67" y="74"/>
                  <a:pt x="70" y="76"/>
                </a:cubicBezTo>
                <a:cubicBezTo>
                  <a:pt x="73" y="79"/>
                  <a:pt x="74" y="82"/>
                  <a:pt x="74" y="86"/>
                </a:cubicBezTo>
                <a:cubicBezTo>
                  <a:pt x="74" y="90"/>
                  <a:pt x="73" y="94"/>
                  <a:pt x="70" y="97"/>
                </a:cubicBezTo>
                <a:cubicBezTo>
                  <a:pt x="67" y="99"/>
                  <a:pt x="64" y="101"/>
                  <a:pt x="60" y="101"/>
                </a:cubicBezTo>
                <a:cubicBezTo>
                  <a:pt x="56" y="101"/>
                  <a:pt x="53" y="99"/>
                  <a:pt x="50" y="97"/>
                </a:cubicBezTo>
                <a:cubicBezTo>
                  <a:pt x="48" y="94"/>
                  <a:pt x="46" y="90"/>
                  <a:pt x="46" y="86"/>
                </a:cubicBezTo>
                <a:cubicBezTo>
                  <a:pt x="46" y="82"/>
                  <a:pt x="48" y="79"/>
                  <a:pt x="50" y="76"/>
                </a:cubicBezTo>
                <a:cubicBezTo>
                  <a:pt x="53" y="74"/>
                  <a:pt x="56" y="72"/>
                  <a:pt x="60" y="72"/>
                </a:cubicBezTo>
                <a:close/>
                <a:moveTo>
                  <a:pt x="96" y="0"/>
                </a:moveTo>
                <a:cubicBezTo>
                  <a:pt x="96" y="0"/>
                  <a:pt x="96" y="0"/>
                  <a:pt x="96" y="0"/>
                </a:cubicBezTo>
                <a:cubicBezTo>
                  <a:pt x="122" y="0"/>
                  <a:pt x="146" y="10"/>
                  <a:pt x="163" y="25"/>
                </a:cubicBezTo>
                <a:cubicBezTo>
                  <a:pt x="181" y="41"/>
                  <a:pt x="192" y="62"/>
                  <a:pt x="192" y="86"/>
                </a:cubicBezTo>
                <a:cubicBezTo>
                  <a:pt x="192" y="110"/>
                  <a:pt x="181" y="132"/>
                  <a:pt x="163" y="148"/>
                </a:cubicBezTo>
                <a:cubicBezTo>
                  <a:pt x="146" y="163"/>
                  <a:pt x="122" y="172"/>
                  <a:pt x="96" y="172"/>
                </a:cubicBezTo>
                <a:cubicBezTo>
                  <a:pt x="88" y="172"/>
                  <a:pt x="80" y="172"/>
                  <a:pt x="73" y="170"/>
                </a:cubicBezTo>
                <a:cubicBezTo>
                  <a:pt x="66" y="169"/>
                  <a:pt x="60" y="167"/>
                  <a:pt x="54" y="164"/>
                </a:cubicBezTo>
                <a:cubicBezTo>
                  <a:pt x="31" y="177"/>
                  <a:pt x="31" y="177"/>
                  <a:pt x="31" y="177"/>
                </a:cubicBezTo>
                <a:cubicBezTo>
                  <a:pt x="29" y="178"/>
                  <a:pt x="27" y="179"/>
                  <a:pt x="24" y="179"/>
                </a:cubicBezTo>
                <a:cubicBezTo>
                  <a:pt x="24" y="179"/>
                  <a:pt x="24" y="179"/>
                  <a:pt x="24" y="179"/>
                </a:cubicBezTo>
                <a:cubicBezTo>
                  <a:pt x="22" y="178"/>
                  <a:pt x="19" y="177"/>
                  <a:pt x="17" y="176"/>
                </a:cubicBezTo>
                <a:cubicBezTo>
                  <a:pt x="15" y="174"/>
                  <a:pt x="14" y="172"/>
                  <a:pt x="13" y="170"/>
                </a:cubicBezTo>
                <a:cubicBezTo>
                  <a:pt x="13" y="170"/>
                  <a:pt x="13" y="170"/>
                  <a:pt x="13" y="170"/>
                </a:cubicBezTo>
                <a:cubicBezTo>
                  <a:pt x="12" y="167"/>
                  <a:pt x="12" y="165"/>
                  <a:pt x="13" y="162"/>
                </a:cubicBezTo>
                <a:cubicBezTo>
                  <a:pt x="18" y="137"/>
                  <a:pt x="18" y="137"/>
                  <a:pt x="18" y="137"/>
                </a:cubicBezTo>
                <a:cubicBezTo>
                  <a:pt x="13" y="131"/>
                  <a:pt x="8" y="123"/>
                  <a:pt x="5" y="115"/>
                </a:cubicBezTo>
                <a:cubicBezTo>
                  <a:pt x="2" y="106"/>
                  <a:pt x="0" y="96"/>
                  <a:pt x="0" y="86"/>
                </a:cubicBezTo>
                <a:cubicBezTo>
                  <a:pt x="0" y="62"/>
                  <a:pt x="10" y="41"/>
                  <a:pt x="28" y="25"/>
                </a:cubicBezTo>
                <a:cubicBezTo>
                  <a:pt x="45" y="10"/>
                  <a:pt x="69" y="0"/>
                  <a:pt x="96" y="0"/>
                </a:cubicBezTo>
                <a:close/>
                <a:moveTo>
                  <a:pt x="153" y="37"/>
                </a:moveTo>
                <a:cubicBezTo>
                  <a:pt x="153" y="37"/>
                  <a:pt x="153" y="37"/>
                  <a:pt x="153" y="37"/>
                </a:cubicBezTo>
                <a:cubicBezTo>
                  <a:pt x="139" y="24"/>
                  <a:pt x="118" y="16"/>
                  <a:pt x="96" y="16"/>
                </a:cubicBezTo>
                <a:cubicBezTo>
                  <a:pt x="73" y="16"/>
                  <a:pt x="52" y="24"/>
                  <a:pt x="38" y="37"/>
                </a:cubicBezTo>
                <a:cubicBezTo>
                  <a:pt x="23" y="49"/>
                  <a:pt x="14" y="67"/>
                  <a:pt x="14" y="86"/>
                </a:cubicBezTo>
                <a:cubicBezTo>
                  <a:pt x="14" y="94"/>
                  <a:pt x="16" y="102"/>
                  <a:pt x="19" y="109"/>
                </a:cubicBezTo>
                <a:cubicBezTo>
                  <a:pt x="22" y="117"/>
                  <a:pt x="26" y="124"/>
                  <a:pt x="31" y="130"/>
                </a:cubicBezTo>
                <a:cubicBezTo>
                  <a:pt x="33" y="131"/>
                  <a:pt x="34" y="134"/>
                  <a:pt x="33" y="137"/>
                </a:cubicBezTo>
                <a:cubicBezTo>
                  <a:pt x="28" y="162"/>
                  <a:pt x="28" y="162"/>
                  <a:pt x="28" y="162"/>
                </a:cubicBezTo>
                <a:cubicBezTo>
                  <a:pt x="51" y="149"/>
                  <a:pt x="51" y="149"/>
                  <a:pt x="51" y="149"/>
                </a:cubicBezTo>
                <a:cubicBezTo>
                  <a:pt x="53" y="148"/>
                  <a:pt x="55" y="148"/>
                  <a:pt x="57" y="149"/>
                </a:cubicBezTo>
                <a:cubicBezTo>
                  <a:pt x="63" y="152"/>
                  <a:pt x="69" y="154"/>
                  <a:pt x="76" y="155"/>
                </a:cubicBezTo>
                <a:cubicBezTo>
                  <a:pt x="82" y="157"/>
                  <a:pt x="89" y="157"/>
                  <a:pt x="96" y="157"/>
                </a:cubicBezTo>
                <a:cubicBezTo>
                  <a:pt x="118" y="157"/>
                  <a:pt x="139" y="149"/>
                  <a:pt x="153" y="136"/>
                </a:cubicBezTo>
                <a:cubicBezTo>
                  <a:pt x="168" y="123"/>
                  <a:pt x="177" y="106"/>
                  <a:pt x="177" y="86"/>
                </a:cubicBezTo>
                <a:cubicBezTo>
                  <a:pt x="177" y="67"/>
                  <a:pt x="168" y="49"/>
                  <a:pt x="153" y="37"/>
                </a:cubicBezTo>
                <a:close/>
                <a:moveTo>
                  <a:pt x="64" y="83"/>
                </a:moveTo>
                <a:cubicBezTo>
                  <a:pt x="64" y="83"/>
                  <a:pt x="64" y="83"/>
                  <a:pt x="64" y="83"/>
                </a:cubicBezTo>
                <a:cubicBezTo>
                  <a:pt x="63" y="82"/>
                  <a:pt x="62" y="81"/>
                  <a:pt x="60" y="81"/>
                </a:cubicBezTo>
                <a:cubicBezTo>
                  <a:pt x="59" y="81"/>
                  <a:pt x="57" y="82"/>
                  <a:pt x="56" y="83"/>
                </a:cubicBezTo>
                <a:cubicBezTo>
                  <a:pt x="56" y="84"/>
                  <a:pt x="55" y="85"/>
                  <a:pt x="55" y="86"/>
                </a:cubicBezTo>
                <a:cubicBezTo>
                  <a:pt x="55" y="88"/>
                  <a:pt x="56" y="89"/>
                  <a:pt x="56" y="90"/>
                </a:cubicBezTo>
                <a:cubicBezTo>
                  <a:pt x="57" y="91"/>
                  <a:pt x="59" y="92"/>
                  <a:pt x="60" y="92"/>
                </a:cubicBezTo>
                <a:cubicBezTo>
                  <a:pt x="62" y="92"/>
                  <a:pt x="63" y="91"/>
                  <a:pt x="64" y="90"/>
                </a:cubicBezTo>
                <a:cubicBezTo>
                  <a:pt x="65" y="89"/>
                  <a:pt x="65" y="88"/>
                  <a:pt x="65" y="86"/>
                </a:cubicBezTo>
                <a:cubicBezTo>
                  <a:pt x="65" y="85"/>
                  <a:pt x="65" y="84"/>
                  <a:pt x="64" y="83"/>
                </a:cubicBezTo>
                <a:close/>
                <a:moveTo>
                  <a:pt x="96" y="72"/>
                </a:moveTo>
                <a:cubicBezTo>
                  <a:pt x="96" y="72"/>
                  <a:pt x="96" y="72"/>
                  <a:pt x="96" y="72"/>
                </a:cubicBezTo>
                <a:cubicBezTo>
                  <a:pt x="99" y="72"/>
                  <a:pt x="103" y="74"/>
                  <a:pt x="105" y="76"/>
                </a:cubicBezTo>
                <a:cubicBezTo>
                  <a:pt x="108" y="79"/>
                  <a:pt x="110" y="82"/>
                  <a:pt x="110" y="86"/>
                </a:cubicBezTo>
                <a:cubicBezTo>
                  <a:pt x="110" y="90"/>
                  <a:pt x="108" y="94"/>
                  <a:pt x="105" y="97"/>
                </a:cubicBezTo>
                <a:cubicBezTo>
                  <a:pt x="103" y="99"/>
                  <a:pt x="99" y="101"/>
                  <a:pt x="96" y="101"/>
                </a:cubicBezTo>
                <a:cubicBezTo>
                  <a:pt x="92" y="101"/>
                  <a:pt x="88" y="99"/>
                  <a:pt x="86" y="97"/>
                </a:cubicBezTo>
                <a:cubicBezTo>
                  <a:pt x="83" y="94"/>
                  <a:pt x="82" y="90"/>
                  <a:pt x="82" y="86"/>
                </a:cubicBezTo>
                <a:cubicBezTo>
                  <a:pt x="82" y="82"/>
                  <a:pt x="83" y="79"/>
                  <a:pt x="86" y="76"/>
                </a:cubicBezTo>
                <a:cubicBezTo>
                  <a:pt x="88" y="74"/>
                  <a:pt x="92" y="72"/>
                  <a:pt x="96" y="72"/>
                </a:cubicBezTo>
                <a:close/>
                <a:moveTo>
                  <a:pt x="99" y="83"/>
                </a:moveTo>
                <a:cubicBezTo>
                  <a:pt x="99" y="83"/>
                  <a:pt x="99" y="83"/>
                  <a:pt x="99" y="83"/>
                </a:cubicBezTo>
                <a:cubicBezTo>
                  <a:pt x="98" y="82"/>
                  <a:pt x="97" y="81"/>
                  <a:pt x="96" y="81"/>
                </a:cubicBezTo>
                <a:cubicBezTo>
                  <a:pt x="94" y="81"/>
                  <a:pt x="93" y="82"/>
                  <a:pt x="92" y="83"/>
                </a:cubicBezTo>
                <a:cubicBezTo>
                  <a:pt x="91" y="84"/>
                  <a:pt x="90" y="85"/>
                  <a:pt x="90" y="86"/>
                </a:cubicBezTo>
                <a:cubicBezTo>
                  <a:pt x="90" y="88"/>
                  <a:pt x="91" y="89"/>
                  <a:pt x="92" y="90"/>
                </a:cubicBezTo>
                <a:cubicBezTo>
                  <a:pt x="93" y="91"/>
                  <a:pt x="94" y="92"/>
                  <a:pt x="96" y="92"/>
                </a:cubicBezTo>
                <a:cubicBezTo>
                  <a:pt x="97" y="92"/>
                  <a:pt x="98" y="91"/>
                  <a:pt x="99" y="90"/>
                </a:cubicBezTo>
                <a:cubicBezTo>
                  <a:pt x="100" y="89"/>
                  <a:pt x="101" y="88"/>
                  <a:pt x="101" y="86"/>
                </a:cubicBezTo>
                <a:cubicBezTo>
                  <a:pt x="101" y="85"/>
                  <a:pt x="100" y="84"/>
                  <a:pt x="99" y="83"/>
                </a:cubicBezTo>
                <a:close/>
                <a:moveTo>
                  <a:pt x="131" y="72"/>
                </a:moveTo>
                <a:cubicBezTo>
                  <a:pt x="131" y="72"/>
                  <a:pt x="131" y="72"/>
                  <a:pt x="131" y="72"/>
                </a:cubicBezTo>
                <a:cubicBezTo>
                  <a:pt x="135" y="72"/>
                  <a:pt x="138" y="74"/>
                  <a:pt x="141" y="76"/>
                </a:cubicBezTo>
                <a:cubicBezTo>
                  <a:pt x="143" y="79"/>
                  <a:pt x="145" y="82"/>
                  <a:pt x="145" y="86"/>
                </a:cubicBezTo>
                <a:cubicBezTo>
                  <a:pt x="145" y="90"/>
                  <a:pt x="143" y="94"/>
                  <a:pt x="141" y="97"/>
                </a:cubicBezTo>
                <a:cubicBezTo>
                  <a:pt x="138" y="99"/>
                  <a:pt x="135" y="101"/>
                  <a:pt x="131" y="101"/>
                </a:cubicBezTo>
                <a:cubicBezTo>
                  <a:pt x="127" y="101"/>
                  <a:pt x="124" y="99"/>
                  <a:pt x="121" y="97"/>
                </a:cubicBezTo>
                <a:cubicBezTo>
                  <a:pt x="119" y="94"/>
                  <a:pt x="117" y="90"/>
                  <a:pt x="117" y="86"/>
                </a:cubicBezTo>
                <a:cubicBezTo>
                  <a:pt x="117" y="82"/>
                  <a:pt x="119" y="79"/>
                  <a:pt x="121" y="76"/>
                </a:cubicBezTo>
                <a:cubicBezTo>
                  <a:pt x="124" y="74"/>
                  <a:pt x="127" y="72"/>
                  <a:pt x="131" y="72"/>
                </a:cubicBezTo>
                <a:close/>
                <a:moveTo>
                  <a:pt x="135" y="83"/>
                </a:moveTo>
                <a:cubicBezTo>
                  <a:pt x="135" y="83"/>
                  <a:pt x="135" y="83"/>
                  <a:pt x="135" y="83"/>
                </a:cubicBezTo>
                <a:cubicBezTo>
                  <a:pt x="134" y="82"/>
                  <a:pt x="132" y="81"/>
                  <a:pt x="131" y="81"/>
                </a:cubicBezTo>
                <a:cubicBezTo>
                  <a:pt x="130" y="81"/>
                  <a:pt x="128" y="82"/>
                  <a:pt x="127" y="83"/>
                </a:cubicBezTo>
                <a:cubicBezTo>
                  <a:pt x="126" y="84"/>
                  <a:pt x="126" y="85"/>
                  <a:pt x="126" y="86"/>
                </a:cubicBezTo>
                <a:cubicBezTo>
                  <a:pt x="126" y="88"/>
                  <a:pt x="126" y="89"/>
                  <a:pt x="127" y="90"/>
                </a:cubicBezTo>
                <a:cubicBezTo>
                  <a:pt x="128" y="91"/>
                  <a:pt x="130" y="92"/>
                  <a:pt x="131" y="92"/>
                </a:cubicBezTo>
                <a:cubicBezTo>
                  <a:pt x="132" y="92"/>
                  <a:pt x="134" y="91"/>
                  <a:pt x="135" y="90"/>
                </a:cubicBezTo>
                <a:cubicBezTo>
                  <a:pt x="136" y="89"/>
                  <a:pt x="136" y="88"/>
                  <a:pt x="136" y="86"/>
                </a:cubicBezTo>
                <a:cubicBezTo>
                  <a:pt x="136" y="85"/>
                  <a:pt x="136" y="84"/>
                  <a:pt x="135" y="8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2400"/>
          </a:p>
        </p:txBody>
      </p:sp>
      <p:sp>
        <p:nvSpPr>
          <p:cNvPr id="46" name="原创设计师QQ：598969553              _27"/>
          <p:cNvSpPr>
            <a:spLocks noChangeArrowheads="1"/>
          </p:cNvSpPr>
          <p:nvPr/>
        </p:nvSpPr>
        <p:spPr bwMode="auto">
          <a:xfrm>
            <a:off x="8888644" y="3079251"/>
            <a:ext cx="1003578" cy="2679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20000"/>
              </a:lnSpc>
              <a:spcBef>
                <a:spcPts val="300"/>
              </a:spcBef>
            </a:pPr>
            <a:r>
              <a:rPr lang="en-US" altLang="zh-CN" sz="1600" b="1" dirty="0">
                <a:solidFill>
                  <a:schemeClr val="bg1"/>
                </a:solidFill>
              </a:rPr>
              <a:t>STEP </a:t>
            </a:r>
            <a:r>
              <a:rPr lang="en-US" altLang="zh-CN" sz="1600" b="1" dirty="0" smtClean="0">
                <a:solidFill>
                  <a:schemeClr val="bg1"/>
                </a:solidFill>
              </a:rPr>
              <a:t>03</a:t>
            </a:r>
            <a:endParaRPr lang="en-US" altLang="zh-CN" sz="1200" dirty="0">
              <a:solidFill>
                <a:schemeClr val="bg1"/>
              </a:solidFill>
            </a:endParaRPr>
          </a:p>
        </p:txBody>
      </p:sp>
      <p:sp>
        <p:nvSpPr>
          <p:cNvPr id="47" name="原创设计师QQ：598969553              _37"/>
          <p:cNvSpPr/>
          <p:nvPr/>
        </p:nvSpPr>
        <p:spPr>
          <a:xfrm>
            <a:off x="8143219" y="2152031"/>
            <a:ext cx="2556151" cy="5324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1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Open Sans" panose="020B0606030504020204" pitchFamily="34" charset="0"/>
              </a:rPr>
              <a:t>督导干部</a:t>
            </a:r>
            <a:endParaRPr lang="en-US" altLang="zh-CN" sz="1100" b="1" dirty="0" smtClean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+mj-ea"/>
              <a:cs typeface="Open Sans" panose="020B0606030504020204" pitchFamily="34" charset="0"/>
            </a:endParaRPr>
          </a:p>
          <a:p>
            <a:pPr algn="ctr">
              <a:lnSpc>
                <a:spcPct val="130000"/>
              </a:lnSpc>
            </a:pPr>
            <a:r>
              <a:rPr lang="zh-CN" altLang="en-US" sz="11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填写反馈意见</a:t>
            </a:r>
            <a:endParaRPr lang="en-US" altLang="zh-CN" sz="1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8" name="右箭头 47"/>
          <p:cNvSpPr/>
          <p:nvPr/>
        </p:nvSpPr>
        <p:spPr>
          <a:xfrm>
            <a:off x="7067551" y="2971800"/>
            <a:ext cx="904874" cy="56197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89934206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zh-CN" altLang="en-US" dirty="0" smtClean="0"/>
              <a:t>听课反馈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altLang="zh-CN" dirty="0" smtClean="0"/>
              <a:t>Listen to the teacher feedback</a:t>
            </a:r>
          </a:p>
        </p:txBody>
      </p:sp>
      <p:grpSp>
        <p:nvGrpSpPr>
          <p:cNvPr id="6" name="组合 40"/>
          <p:cNvGrpSpPr/>
          <p:nvPr/>
        </p:nvGrpSpPr>
        <p:grpSpPr>
          <a:xfrm>
            <a:off x="5385450" y="1269968"/>
            <a:ext cx="6896573" cy="3020444"/>
            <a:chOff x="2259747" y="2403443"/>
            <a:chExt cx="6896573" cy="3020444"/>
          </a:xfrm>
        </p:grpSpPr>
        <p:sp>
          <p:nvSpPr>
            <p:cNvPr id="4" name="原创设计师QQ：598969553              _2"/>
            <p:cNvSpPr>
              <a:spLocks noChangeShapeType="1"/>
            </p:cNvSpPr>
            <p:nvPr/>
          </p:nvSpPr>
          <p:spPr bwMode="auto">
            <a:xfrm flipV="1">
              <a:off x="3522718" y="2738190"/>
              <a:ext cx="0" cy="1145777"/>
            </a:xfrm>
            <a:prstGeom prst="line">
              <a:avLst/>
            </a:prstGeom>
            <a:noFill/>
            <a:ln w="6350" cap="flat">
              <a:solidFill>
                <a:schemeClr val="bg1">
                  <a:lumMod val="5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5" name="原创设计师QQ：598969553              _3"/>
            <p:cNvSpPr>
              <a:spLocks noChangeShapeType="1"/>
            </p:cNvSpPr>
            <p:nvPr/>
          </p:nvSpPr>
          <p:spPr bwMode="auto">
            <a:xfrm flipV="1">
              <a:off x="7609259" y="3731568"/>
              <a:ext cx="0" cy="1143531"/>
            </a:xfrm>
            <a:prstGeom prst="line">
              <a:avLst/>
            </a:prstGeom>
            <a:noFill/>
            <a:ln w="6350" cap="flat">
              <a:solidFill>
                <a:schemeClr val="bg1">
                  <a:lumMod val="5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9" name="原创设计师QQ：598969553              _7"/>
            <p:cNvSpPr>
              <a:spLocks noChangeArrowheads="1"/>
            </p:cNvSpPr>
            <p:nvPr/>
          </p:nvSpPr>
          <p:spPr bwMode="auto">
            <a:xfrm>
              <a:off x="3195355" y="2403443"/>
              <a:ext cx="671533" cy="67174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4" name="原创设计师QQ：598969553              _12"/>
            <p:cNvSpPr>
              <a:spLocks noChangeArrowheads="1"/>
            </p:cNvSpPr>
            <p:nvPr/>
          </p:nvSpPr>
          <p:spPr bwMode="auto">
            <a:xfrm>
              <a:off x="7322242" y="4747654"/>
              <a:ext cx="669287" cy="67623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6" name="原创设计师QQ：598969553              _14"/>
            <p:cNvSpPr>
              <a:spLocks/>
            </p:cNvSpPr>
            <p:nvPr/>
          </p:nvSpPr>
          <p:spPr bwMode="auto">
            <a:xfrm>
              <a:off x="2518860" y="3537846"/>
              <a:ext cx="2015557" cy="689997"/>
            </a:xfrm>
            <a:custGeom>
              <a:avLst/>
              <a:gdLst>
                <a:gd name="T0" fmla="*/ 490 w 591"/>
                <a:gd name="T1" fmla="*/ 0 h 202"/>
                <a:gd name="T2" fmla="*/ 101 w 591"/>
                <a:gd name="T3" fmla="*/ 0 h 202"/>
                <a:gd name="T4" fmla="*/ 0 w 591"/>
                <a:gd name="T5" fmla="*/ 101 h 202"/>
                <a:gd name="T6" fmla="*/ 101 w 591"/>
                <a:gd name="T7" fmla="*/ 202 h 202"/>
                <a:gd name="T8" fmla="*/ 490 w 591"/>
                <a:gd name="T9" fmla="*/ 202 h 202"/>
                <a:gd name="T10" fmla="*/ 591 w 591"/>
                <a:gd name="T11" fmla="*/ 101 h 202"/>
                <a:gd name="T12" fmla="*/ 490 w 591"/>
                <a:gd name="T13" fmla="*/ 0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91" h="202">
                  <a:moveTo>
                    <a:pt x="490" y="0"/>
                  </a:moveTo>
                  <a:cubicBezTo>
                    <a:pt x="101" y="0"/>
                    <a:pt x="101" y="0"/>
                    <a:pt x="101" y="0"/>
                  </a:cubicBezTo>
                  <a:cubicBezTo>
                    <a:pt x="46" y="0"/>
                    <a:pt x="0" y="46"/>
                    <a:pt x="0" y="101"/>
                  </a:cubicBezTo>
                  <a:cubicBezTo>
                    <a:pt x="0" y="157"/>
                    <a:pt x="46" y="202"/>
                    <a:pt x="101" y="202"/>
                  </a:cubicBezTo>
                  <a:cubicBezTo>
                    <a:pt x="490" y="202"/>
                    <a:pt x="490" y="202"/>
                    <a:pt x="490" y="202"/>
                  </a:cubicBezTo>
                  <a:cubicBezTo>
                    <a:pt x="546" y="202"/>
                    <a:pt x="591" y="157"/>
                    <a:pt x="591" y="101"/>
                  </a:cubicBezTo>
                  <a:cubicBezTo>
                    <a:pt x="591" y="46"/>
                    <a:pt x="546" y="0"/>
                    <a:pt x="49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7" name="原创设计师QQ：598969553              _15"/>
            <p:cNvSpPr>
              <a:spLocks/>
            </p:cNvSpPr>
            <p:nvPr/>
          </p:nvSpPr>
          <p:spPr bwMode="auto">
            <a:xfrm>
              <a:off x="6926666" y="3575946"/>
              <a:ext cx="1479486" cy="689997"/>
            </a:xfrm>
            <a:custGeom>
              <a:avLst/>
              <a:gdLst>
                <a:gd name="T0" fmla="*/ 334 w 434"/>
                <a:gd name="T1" fmla="*/ 0 h 202"/>
                <a:gd name="T2" fmla="*/ 0 w 434"/>
                <a:gd name="T3" fmla="*/ 0 h 202"/>
                <a:gd name="T4" fmla="*/ 60 w 434"/>
                <a:gd name="T5" fmla="*/ 101 h 202"/>
                <a:gd name="T6" fmla="*/ 0 w 434"/>
                <a:gd name="T7" fmla="*/ 202 h 202"/>
                <a:gd name="T8" fmla="*/ 334 w 434"/>
                <a:gd name="T9" fmla="*/ 202 h 202"/>
                <a:gd name="T10" fmla="*/ 434 w 434"/>
                <a:gd name="T11" fmla="*/ 101 h 202"/>
                <a:gd name="T12" fmla="*/ 334 w 434"/>
                <a:gd name="T13" fmla="*/ 0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34" h="202">
                  <a:moveTo>
                    <a:pt x="334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36" y="20"/>
                    <a:pt x="60" y="58"/>
                    <a:pt x="60" y="101"/>
                  </a:cubicBezTo>
                  <a:cubicBezTo>
                    <a:pt x="60" y="145"/>
                    <a:pt x="36" y="183"/>
                    <a:pt x="0" y="202"/>
                  </a:cubicBezTo>
                  <a:cubicBezTo>
                    <a:pt x="334" y="202"/>
                    <a:pt x="334" y="202"/>
                    <a:pt x="334" y="202"/>
                  </a:cubicBezTo>
                  <a:cubicBezTo>
                    <a:pt x="389" y="202"/>
                    <a:pt x="434" y="157"/>
                    <a:pt x="434" y="101"/>
                  </a:cubicBezTo>
                  <a:cubicBezTo>
                    <a:pt x="434" y="46"/>
                    <a:pt x="389" y="0"/>
                    <a:pt x="334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22" name="原创设计师QQ：598969553              _20"/>
            <p:cNvSpPr>
              <a:spLocks noEditPoints="1"/>
            </p:cNvSpPr>
            <p:nvPr/>
          </p:nvSpPr>
          <p:spPr bwMode="auto">
            <a:xfrm>
              <a:off x="3406471" y="2570267"/>
              <a:ext cx="251544" cy="338090"/>
            </a:xfrm>
            <a:custGeom>
              <a:avLst/>
              <a:gdLst>
                <a:gd name="T0" fmla="*/ 96 w 145"/>
                <a:gd name="T1" fmla="*/ 71 h 195"/>
                <a:gd name="T2" fmla="*/ 72 w 145"/>
                <a:gd name="T3" fmla="*/ 81 h 195"/>
                <a:gd name="T4" fmla="*/ 60 w 145"/>
                <a:gd name="T5" fmla="*/ 79 h 195"/>
                <a:gd name="T6" fmla="*/ 49 w 145"/>
                <a:gd name="T7" fmla="*/ 71 h 195"/>
                <a:gd name="T8" fmla="*/ 43 w 145"/>
                <a:gd name="T9" fmla="*/ 71 h 195"/>
                <a:gd name="T10" fmla="*/ 43 w 145"/>
                <a:gd name="T11" fmla="*/ 78 h 195"/>
                <a:gd name="T12" fmla="*/ 56 w 145"/>
                <a:gd name="T13" fmla="*/ 87 h 195"/>
                <a:gd name="T14" fmla="*/ 72 w 145"/>
                <a:gd name="T15" fmla="*/ 90 h 195"/>
                <a:gd name="T16" fmla="*/ 102 w 145"/>
                <a:gd name="T17" fmla="*/ 78 h 195"/>
                <a:gd name="T18" fmla="*/ 102 w 145"/>
                <a:gd name="T19" fmla="*/ 71 h 195"/>
                <a:gd name="T20" fmla="*/ 96 w 145"/>
                <a:gd name="T21" fmla="*/ 71 h 195"/>
                <a:gd name="T22" fmla="*/ 106 w 145"/>
                <a:gd name="T23" fmla="*/ 170 h 195"/>
                <a:gd name="T24" fmla="*/ 106 w 145"/>
                <a:gd name="T25" fmla="*/ 170 h 195"/>
                <a:gd name="T26" fmla="*/ 39 w 145"/>
                <a:gd name="T27" fmla="*/ 170 h 195"/>
                <a:gd name="T28" fmla="*/ 34 w 145"/>
                <a:gd name="T29" fmla="*/ 174 h 195"/>
                <a:gd name="T30" fmla="*/ 39 w 145"/>
                <a:gd name="T31" fmla="*/ 179 h 195"/>
                <a:gd name="T32" fmla="*/ 106 w 145"/>
                <a:gd name="T33" fmla="*/ 179 h 195"/>
                <a:gd name="T34" fmla="*/ 111 w 145"/>
                <a:gd name="T35" fmla="*/ 174 h 195"/>
                <a:gd name="T36" fmla="*/ 106 w 145"/>
                <a:gd name="T37" fmla="*/ 170 h 195"/>
                <a:gd name="T38" fmla="*/ 145 w 145"/>
                <a:gd name="T39" fmla="*/ 75 h 195"/>
                <a:gd name="T40" fmla="*/ 145 w 145"/>
                <a:gd name="T41" fmla="*/ 75 h 195"/>
                <a:gd name="T42" fmla="*/ 124 w 145"/>
                <a:gd name="T43" fmla="*/ 22 h 195"/>
                <a:gd name="T44" fmla="*/ 72 w 145"/>
                <a:gd name="T45" fmla="*/ 0 h 195"/>
                <a:gd name="T46" fmla="*/ 21 w 145"/>
                <a:gd name="T47" fmla="*/ 22 h 195"/>
                <a:gd name="T48" fmla="*/ 0 w 145"/>
                <a:gd name="T49" fmla="*/ 75 h 195"/>
                <a:gd name="T50" fmla="*/ 9 w 145"/>
                <a:gd name="T51" fmla="*/ 112 h 195"/>
                <a:gd name="T52" fmla="*/ 9 w 145"/>
                <a:gd name="T53" fmla="*/ 112 h 195"/>
                <a:gd name="T54" fmla="*/ 31 w 145"/>
                <a:gd name="T55" fmla="*/ 137 h 195"/>
                <a:gd name="T56" fmla="*/ 31 w 145"/>
                <a:gd name="T57" fmla="*/ 158 h 195"/>
                <a:gd name="T58" fmla="*/ 39 w 145"/>
                <a:gd name="T59" fmla="*/ 166 h 195"/>
                <a:gd name="T60" fmla="*/ 106 w 145"/>
                <a:gd name="T61" fmla="*/ 166 h 195"/>
                <a:gd name="T62" fmla="*/ 114 w 145"/>
                <a:gd name="T63" fmla="*/ 158 h 195"/>
                <a:gd name="T64" fmla="*/ 114 w 145"/>
                <a:gd name="T65" fmla="*/ 137 h 195"/>
                <a:gd name="T66" fmla="*/ 136 w 145"/>
                <a:gd name="T67" fmla="*/ 112 h 195"/>
                <a:gd name="T68" fmla="*/ 136 w 145"/>
                <a:gd name="T69" fmla="*/ 112 h 195"/>
                <a:gd name="T70" fmla="*/ 145 w 145"/>
                <a:gd name="T71" fmla="*/ 75 h 195"/>
                <a:gd name="T72" fmla="*/ 123 w 145"/>
                <a:gd name="T73" fmla="*/ 104 h 195"/>
                <a:gd name="T74" fmla="*/ 123 w 145"/>
                <a:gd name="T75" fmla="*/ 104 h 195"/>
                <a:gd name="T76" fmla="*/ 123 w 145"/>
                <a:gd name="T77" fmla="*/ 104 h 195"/>
                <a:gd name="T78" fmla="*/ 123 w 145"/>
                <a:gd name="T79" fmla="*/ 104 h 195"/>
                <a:gd name="T80" fmla="*/ 102 w 145"/>
                <a:gd name="T81" fmla="*/ 126 h 195"/>
                <a:gd name="T82" fmla="*/ 99 w 145"/>
                <a:gd name="T83" fmla="*/ 133 h 195"/>
                <a:gd name="T84" fmla="*/ 99 w 145"/>
                <a:gd name="T85" fmla="*/ 133 h 195"/>
                <a:gd name="T86" fmla="*/ 99 w 145"/>
                <a:gd name="T87" fmla="*/ 150 h 195"/>
                <a:gd name="T88" fmla="*/ 46 w 145"/>
                <a:gd name="T89" fmla="*/ 150 h 195"/>
                <a:gd name="T90" fmla="*/ 46 w 145"/>
                <a:gd name="T91" fmla="*/ 133 h 195"/>
                <a:gd name="T92" fmla="*/ 42 w 145"/>
                <a:gd name="T93" fmla="*/ 126 h 195"/>
                <a:gd name="T94" fmla="*/ 22 w 145"/>
                <a:gd name="T95" fmla="*/ 104 h 195"/>
                <a:gd name="T96" fmla="*/ 22 w 145"/>
                <a:gd name="T97" fmla="*/ 104 h 195"/>
                <a:gd name="T98" fmla="*/ 14 w 145"/>
                <a:gd name="T99" fmla="*/ 75 h 195"/>
                <a:gd name="T100" fmla="*/ 31 w 145"/>
                <a:gd name="T101" fmla="*/ 33 h 195"/>
                <a:gd name="T102" fmla="*/ 72 w 145"/>
                <a:gd name="T103" fmla="*/ 15 h 195"/>
                <a:gd name="T104" fmla="*/ 113 w 145"/>
                <a:gd name="T105" fmla="*/ 33 h 195"/>
                <a:gd name="T106" fmla="*/ 130 w 145"/>
                <a:gd name="T107" fmla="*/ 75 h 195"/>
                <a:gd name="T108" fmla="*/ 123 w 145"/>
                <a:gd name="T109" fmla="*/ 104 h 195"/>
                <a:gd name="T110" fmla="*/ 92 w 145"/>
                <a:gd name="T111" fmla="*/ 186 h 195"/>
                <a:gd name="T112" fmla="*/ 92 w 145"/>
                <a:gd name="T113" fmla="*/ 186 h 195"/>
                <a:gd name="T114" fmla="*/ 53 w 145"/>
                <a:gd name="T115" fmla="*/ 186 h 195"/>
                <a:gd name="T116" fmla="*/ 48 w 145"/>
                <a:gd name="T117" fmla="*/ 190 h 195"/>
                <a:gd name="T118" fmla="*/ 53 w 145"/>
                <a:gd name="T119" fmla="*/ 195 h 195"/>
                <a:gd name="T120" fmla="*/ 92 w 145"/>
                <a:gd name="T121" fmla="*/ 195 h 195"/>
                <a:gd name="T122" fmla="*/ 96 w 145"/>
                <a:gd name="T123" fmla="*/ 190 h 195"/>
                <a:gd name="T124" fmla="*/ 92 w 145"/>
                <a:gd name="T125" fmla="*/ 186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45" h="195">
                  <a:moveTo>
                    <a:pt x="96" y="71"/>
                  </a:moveTo>
                  <a:cubicBezTo>
                    <a:pt x="90" y="77"/>
                    <a:pt x="82" y="81"/>
                    <a:pt x="72" y="81"/>
                  </a:cubicBezTo>
                  <a:cubicBezTo>
                    <a:pt x="68" y="81"/>
                    <a:pt x="63" y="80"/>
                    <a:pt x="60" y="79"/>
                  </a:cubicBezTo>
                  <a:cubicBezTo>
                    <a:pt x="56" y="77"/>
                    <a:pt x="52" y="74"/>
                    <a:pt x="49" y="71"/>
                  </a:cubicBezTo>
                  <a:cubicBezTo>
                    <a:pt x="47" y="69"/>
                    <a:pt x="44" y="69"/>
                    <a:pt x="43" y="71"/>
                  </a:cubicBezTo>
                  <a:cubicBezTo>
                    <a:pt x="41" y="73"/>
                    <a:pt x="41" y="76"/>
                    <a:pt x="43" y="78"/>
                  </a:cubicBezTo>
                  <a:cubicBezTo>
                    <a:pt x="46" y="82"/>
                    <a:pt x="51" y="85"/>
                    <a:pt x="56" y="87"/>
                  </a:cubicBezTo>
                  <a:cubicBezTo>
                    <a:pt x="61" y="89"/>
                    <a:pt x="67" y="90"/>
                    <a:pt x="72" y="90"/>
                  </a:cubicBezTo>
                  <a:cubicBezTo>
                    <a:pt x="84" y="90"/>
                    <a:pt x="95" y="85"/>
                    <a:pt x="102" y="78"/>
                  </a:cubicBezTo>
                  <a:cubicBezTo>
                    <a:pt x="104" y="76"/>
                    <a:pt x="104" y="73"/>
                    <a:pt x="102" y="71"/>
                  </a:cubicBezTo>
                  <a:cubicBezTo>
                    <a:pt x="100" y="69"/>
                    <a:pt x="98" y="69"/>
                    <a:pt x="96" y="71"/>
                  </a:cubicBezTo>
                  <a:close/>
                  <a:moveTo>
                    <a:pt x="106" y="170"/>
                  </a:moveTo>
                  <a:cubicBezTo>
                    <a:pt x="106" y="170"/>
                    <a:pt x="106" y="170"/>
                    <a:pt x="106" y="170"/>
                  </a:cubicBezTo>
                  <a:cubicBezTo>
                    <a:pt x="39" y="170"/>
                    <a:pt x="39" y="170"/>
                    <a:pt x="39" y="170"/>
                  </a:cubicBezTo>
                  <a:cubicBezTo>
                    <a:pt x="36" y="170"/>
                    <a:pt x="34" y="172"/>
                    <a:pt x="34" y="174"/>
                  </a:cubicBezTo>
                  <a:cubicBezTo>
                    <a:pt x="34" y="177"/>
                    <a:pt x="36" y="179"/>
                    <a:pt x="39" y="179"/>
                  </a:cubicBezTo>
                  <a:cubicBezTo>
                    <a:pt x="106" y="179"/>
                    <a:pt x="106" y="179"/>
                    <a:pt x="106" y="179"/>
                  </a:cubicBezTo>
                  <a:cubicBezTo>
                    <a:pt x="109" y="179"/>
                    <a:pt x="111" y="177"/>
                    <a:pt x="111" y="174"/>
                  </a:cubicBezTo>
                  <a:cubicBezTo>
                    <a:pt x="111" y="172"/>
                    <a:pt x="109" y="170"/>
                    <a:pt x="106" y="170"/>
                  </a:cubicBezTo>
                  <a:close/>
                  <a:moveTo>
                    <a:pt x="145" y="75"/>
                  </a:moveTo>
                  <a:cubicBezTo>
                    <a:pt x="145" y="75"/>
                    <a:pt x="145" y="75"/>
                    <a:pt x="145" y="75"/>
                  </a:cubicBezTo>
                  <a:cubicBezTo>
                    <a:pt x="145" y="54"/>
                    <a:pt x="137" y="36"/>
                    <a:pt x="124" y="22"/>
                  </a:cubicBezTo>
                  <a:cubicBezTo>
                    <a:pt x="111" y="9"/>
                    <a:pt x="92" y="0"/>
                    <a:pt x="72" y="0"/>
                  </a:cubicBezTo>
                  <a:cubicBezTo>
                    <a:pt x="52" y="0"/>
                    <a:pt x="34" y="9"/>
                    <a:pt x="21" y="22"/>
                  </a:cubicBezTo>
                  <a:cubicBezTo>
                    <a:pt x="8" y="36"/>
                    <a:pt x="0" y="54"/>
                    <a:pt x="0" y="75"/>
                  </a:cubicBezTo>
                  <a:cubicBezTo>
                    <a:pt x="0" y="88"/>
                    <a:pt x="3" y="101"/>
                    <a:pt x="9" y="112"/>
                  </a:cubicBezTo>
                  <a:cubicBezTo>
                    <a:pt x="9" y="112"/>
                    <a:pt x="9" y="112"/>
                    <a:pt x="9" y="112"/>
                  </a:cubicBezTo>
                  <a:cubicBezTo>
                    <a:pt x="14" y="122"/>
                    <a:pt x="22" y="130"/>
                    <a:pt x="31" y="137"/>
                  </a:cubicBezTo>
                  <a:cubicBezTo>
                    <a:pt x="31" y="158"/>
                    <a:pt x="31" y="158"/>
                    <a:pt x="31" y="158"/>
                  </a:cubicBezTo>
                  <a:cubicBezTo>
                    <a:pt x="31" y="162"/>
                    <a:pt x="34" y="166"/>
                    <a:pt x="39" y="166"/>
                  </a:cubicBezTo>
                  <a:cubicBezTo>
                    <a:pt x="106" y="166"/>
                    <a:pt x="106" y="166"/>
                    <a:pt x="106" y="166"/>
                  </a:cubicBezTo>
                  <a:cubicBezTo>
                    <a:pt x="110" y="166"/>
                    <a:pt x="114" y="162"/>
                    <a:pt x="114" y="158"/>
                  </a:cubicBezTo>
                  <a:cubicBezTo>
                    <a:pt x="114" y="137"/>
                    <a:pt x="114" y="137"/>
                    <a:pt x="114" y="137"/>
                  </a:cubicBezTo>
                  <a:cubicBezTo>
                    <a:pt x="123" y="130"/>
                    <a:pt x="130" y="122"/>
                    <a:pt x="136" y="112"/>
                  </a:cubicBezTo>
                  <a:cubicBezTo>
                    <a:pt x="136" y="112"/>
                    <a:pt x="136" y="112"/>
                    <a:pt x="136" y="112"/>
                  </a:cubicBezTo>
                  <a:cubicBezTo>
                    <a:pt x="142" y="101"/>
                    <a:pt x="145" y="88"/>
                    <a:pt x="145" y="75"/>
                  </a:cubicBezTo>
                  <a:close/>
                  <a:moveTo>
                    <a:pt x="123" y="104"/>
                  </a:moveTo>
                  <a:cubicBezTo>
                    <a:pt x="123" y="104"/>
                    <a:pt x="123" y="104"/>
                    <a:pt x="123" y="104"/>
                  </a:cubicBezTo>
                  <a:cubicBezTo>
                    <a:pt x="123" y="104"/>
                    <a:pt x="123" y="104"/>
                    <a:pt x="123" y="104"/>
                  </a:cubicBezTo>
                  <a:cubicBezTo>
                    <a:pt x="123" y="104"/>
                    <a:pt x="123" y="104"/>
                    <a:pt x="123" y="104"/>
                  </a:cubicBezTo>
                  <a:cubicBezTo>
                    <a:pt x="118" y="114"/>
                    <a:pt x="111" y="121"/>
                    <a:pt x="102" y="126"/>
                  </a:cubicBezTo>
                  <a:cubicBezTo>
                    <a:pt x="100" y="128"/>
                    <a:pt x="99" y="130"/>
                    <a:pt x="99" y="133"/>
                  </a:cubicBezTo>
                  <a:cubicBezTo>
                    <a:pt x="99" y="133"/>
                    <a:pt x="99" y="133"/>
                    <a:pt x="99" y="133"/>
                  </a:cubicBezTo>
                  <a:cubicBezTo>
                    <a:pt x="99" y="150"/>
                    <a:pt x="99" y="150"/>
                    <a:pt x="99" y="150"/>
                  </a:cubicBezTo>
                  <a:cubicBezTo>
                    <a:pt x="46" y="150"/>
                    <a:pt x="46" y="150"/>
                    <a:pt x="46" y="150"/>
                  </a:cubicBezTo>
                  <a:cubicBezTo>
                    <a:pt x="46" y="133"/>
                    <a:pt x="46" y="133"/>
                    <a:pt x="46" y="133"/>
                  </a:cubicBezTo>
                  <a:cubicBezTo>
                    <a:pt x="46" y="130"/>
                    <a:pt x="44" y="127"/>
                    <a:pt x="42" y="126"/>
                  </a:cubicBezTo>
                  <a:cubicBezTo>
                    <a:pt x="33" y="121"/>
                    <a:pt x="27" y="113"/>
                    <a:pt x="22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17" y="96"/>
                    <a:pt x="14" y="86"/>
                    <a:pt x="14" y="75"/>
                  </a:cubicBezTo>
                  <a:cubicBezTo>
                    <a:pt x="14" y="59"/>
                    <a:pt x="21" y="44"/>
                    <a:pt x="31" y="33"/>
                  </a:cubicBezTo>
                  <a:cubicBezTo>
                    <a:pt x="42" y="22"/>
                    <a:pt x="56" y="15"/>
                    <a:pt x="72" y="15"/>
                  </a:cubicBezTo>
                  <a:cubicBezTo>
                    <a:pt x="88" y="15"/>
                    <a:pt x="103" y="22"/>
                    <a:pt x="113" y="33"/>
                  </a:cubicBezTo>
                  <a:cubicBezTo>
                    <a:pt x="124" y="44"/>
                    <a:pt x="130" y="59"/>
                    <a:pt x="130" y="75"/>
                  </a:cubicBezTo>
                  <a:cubicBezTo>
                    <a:pt x="130" y="86"/>
                    <a:pt x="128" y="96"/>
                    <a:pt x="123" y="104"/>
                  </a:cubicBezTo>
                  <a:close/>
                  <a:moveTo>
                    <a:pt x="92" y="186"/>
                  </a:moveTo>
                  <a:cubicBezTo>
                    <a:pt x="92" y="186"/>
                    <a:pt x="92" y="186"/>
                    <a:pt x="92" y="186"/>
                  </a:cubicBezTo>
                  <a:cubicBezTo>
                    <a:pt x="53" y="186"/>
                    <a:pt x="53" y="186"/>
                    <a:pt x="53" y="186"/>
                  </a:cubicBezTo>
                  <a:cubicBezTo>
                    <a:pt x="50" y="186"/>
                    <a:pt x="48" y="188"/>
                    <a:pt x="48" y="190"/>
                  </a:cubicBezTo>
                  <a:cubicBezTo>
                    <a:pt x="48" y="193"/>
                    <a:pt x="50" y="195"/>
                    <a:pt x="53" y="195"/>
                  </a:cubicBezTo>
                  <a:cubicBezTo>
                    <a:pt x="92" y="195"/>
                    <a:pt x="92" y="195"/>
                    <a:pt x="92" y="195"/>
                  </a:cubicBezTo>
                  <a:cubicBezTo>
                    <a:pt x="94" y="195"/>
                    <a:pt x="96" y="193"/>
                    <a:pt x="96" y="190"/>
                  </a:cubicBezTo>
                  <a:cubicBezTo>
                    <a:pt x="96" y="188"/>
                    <a:pt x="94" y="186"/>
                    <a:pt x="92" y="18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25" name="原创设计师QQ：598969553              _23"/>
            <p:cNvSpPr>
              <a:spLocks noEditPoints="1"/>
            </p:cNvSpPr>
            <p:nvPr/>
          </p:nvSpPr>
          <p:spPr bwMode="auto">
            <a:xfrm>
              <a:off x="7509533" y="4930561"/>
              <a:ext cx="332799" cy="310418"/>
            </a:xfrm>
            <a:custGeom>
              <a:avLst/>
              <a:gdLst>
                <a:gd name="T0" fmla="*/ 70 w 192"/>
                <a:gd name="T1" fmla="*/ 76 h 179"/>
                <a:gd name="T2" fmla="*/ 70 w 192"/>
                <a:gd name="T3" fmla="*/ 97 h 179"/>
                <a:gd name="T4" fmla="*/ 50 w 192"/>
                <a:gd name="T5" fmla="*/ 97 h 179"/>
                <a:gd name="T6" fmla="*/ 50 w 192"/>
                <a:gd name="T7" fmla="*/ 76 h 179"/>
                <a:gd name="T8" fmla="*/ 96 w 192"/>
                <a:gd name="T9" fmla="*/ 0 h 179"/>
                <a:gd name="T10" fmla="*/ 163 w 192"/>
                <a:gd name="T11" fmla="*/ 25 h 179"/>
                <a:gd name="T12" fmla="*/ 163 w 192"/>
                <a:gd name="T13" fmla="*/ 148 h 179"/>
                <a:gd name="T14" fmla="*/ 73 w 192"/>
                <a:gd name="T15" fmla="*/ 170 h 179"/>
                <a:gd name="T16" fmla="*/ 31 w 192"/>
                <a:gd name="T17" fmla="*/ 177 h 179"/>
                <a:gd name="T18" fmla="*/ 24 w 192"/>
                <a:gd name="T19" fmla="*/ 179 h 179"/>
                <a:gd name="T20" fmla="*/ 13 w 192"/>
                <a:gd name="T21" fmla="*/ 170 h 179"/>
                <a:gd name="T22" fmla="*/ 13 w 192"/>
                <a:gd name="T23" fmla="*/ 162 h 179"/>
                <a:gd name="T24" fmla="*/ 5 w 192"/>
                <a:gd name="T25" fmla="*/ 115 h 179"/>
                <a:gd name="T26" fmla="*/ 28 w 192"/>
                <a:gd name="T27" fmla="*/ 25 h 179"/>
                <a:gd name="T28" fmla="*/ 153 w 192"/>
                <a:gd name="T29" fmla="*/ 37 h 179"/>
                <a:gd name="T30" fmla="*/ 96 w 192"/>
                <a:gd name="T31" fmla="*/ 16 h 179"/>
                <a:gd name="T32" fmla="*/ 14 w 192"/>
                <a:gd name="T33" fmla="*/ 86 h 179"/>
                <a:gd name="T34" fmla="*/ 31 w 192"/>
                <a:gd name="T35" fmla="*/ 130 h 179"/>
                <a:gd name="T36" fmla="*/ 28 w 192"/>
                <a:gd name="T37" fmla="*/ 162 h 179"/>
                <a:gd name="T38" fmla="*/ 57 w 192"/>
                <a:gd name="T39" fmla="*/ 149 h 179"/>
                <a:gd name="T40" fmla="*/ 96 w 192"/>
                <a:gd name="T41" fmla="*/ 157 h 179"/>
                <a:gd name="T42" fmla="*/ 177 w 192"/>
                <a:gd name="T43" fmla="*/ 86 h 179"/>
                <a:gd name="T44" fmla="*/ 64 w 192"/>
                <a:gd name="T45" fmla="*/ 83 h 179"/>
                <a:gd name="T46" fmla="*/ 60 w 192"/>
                <a:gd name="T47" fmla="*/ 81 h 179"/>
                <a:gd name="T48" fmla="*/ 55 w 192"/>
                <a:gd name="T49" fmla="*/ 86 h 179"/>
                <a:gd name="T50" fmla="*/ 60 w 192"/>
                <a:gd name="T51" fmla="*/ 92 h 179"/>
                <a:gd name="T52" fmla="*/ 65 w 192"/>
                <a:gd name="T53" fmla="*/ 86 h 179"/>
                <a:gd name="T54" fmla="*/ 96 w 192"/>
                <a:gd name="T55" fmla="*/ 72 h 179"/>
                <a:gd name="T56" fmla="*/ 105 w 192"/>
                <a:gd name="T57" fmla="*/ 76 h 179"/>
                <a:gd name="T58" fmla="*/ 105 w 192"/>
                <a:gd name="T59" fmla="*/ 97 h 179"/>
                <a:gd name="T60" fmla="*/ 86 w 192"/>
                <a:gd name="T61" fmla="*/ 97 h 179"/>
                <a:gd name="T62" fmla="*/ 86 w 192"/>
                <a:gd name="T63" fmla="*/ 76 h 179"/>
                <a:gd name="T64" fmla="*/ 99 w 192"/>
                <a:gd name="T65" fmla="*/ 83 h 179"/>
                <a:gd name="T66" fmla="*/ 96 w 192"/>
                <a:gd name="T67" fmla="*/ 81 h 179"/>
                <a:gd name="T68" fmla="*/ 90 w 192"/>
                <a:gd name="T69" fmla="*/ 86 h 179"/>
                <a:gd name="T70" fmla="*/ 96 w 192"/>
                <a:gd name="T71" fmla="*/ 92 h 179"/>
                <a:gd name="T72" fmla="*/ 101 w 192"/>
                <a:gd name="T73" fmla="*/ 86 h 179"/>
                <a:gd name="T74" fmla="*/ 131 w 192"/>
                <a:gd name="T75" fmla="*/ 72 h 179"/>
                <a:gd name="T76" fmla="*/ 141 w 192"/>
                <a:gd name="T77" fmla="*/ 76 h 179"/>
                <a:gd name="T78" fmla="*/ 141 w 192"/>
                <a:gd name="T79" fmla="*/ 97 h 179"/>
                <a:gd name="T80" fmla="*/ 121 w 192"/>
                <a:gd name="T81" fmla="*/ 97 h 179"/>
                <a:gd name="T82" fmla="*/ 121 w 192"/>
                <a:gd name="T83" fmla="*/ 76 h 179"/>
                <a:gd name="T84" fmla="*/ 135 w 192"/>
                <a:gd name="T85" fmla="*/ 83 h 179"/>
                <a:gd name="T86" fmla="*/ 131 w 192"/>
                <a:gd name="T87" fmla="*/ 81 h 179"/>
                <a:gd name="T88" fmla="*/ 126 w 192"/>
                <a:gd name="T89" fmla="*/ 86 h 179"/>
                <a:gd name="T90" fmla="*/ 131 w 192"/>
                <a:gd name="T91" fmla="*/ 92 h 179"/>
                <a:gd name="T92" fmla="*/ 136 w 192"/>
                <a:gd name="T93" fmla="*/ 86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92" h="179">
                  <a:moveTo>
                    <a:pt x="60" y="72"/>
                  </a:moveTo>
                  <a:cubicBezTo>
                    <a:pt x="64" y="72"/>
                    <a:pt x="67" y="74"/>
                    <a:pt x="70" y="76"/>
                  </a:cubicBezTo>
                  <a:cubicBezTo>
                    <a:pt x="73" y="79"/>
                    <a:pt x="74" y="82"/>
                    <a:pt x="74" y="86"/>
                  </a:cubicBezTo>
                  <a:cubicBezTo>
                    <a:pt x="74" y="90"/>
                    <a:pt x="73" y="94"/>
                    <a:pt x="70" y="97"/>
                  </a:cubicBezTo>
                  <a:cubicBezTo>
                    <a:pt x="67" y="99"/>
                    <a:pt x="64" y="101"/>
                    <a:pt x="60" y="101"/>
                  </a:cubicBezTo>
                  <a:cubicBezTo>
                    <a:pt x="56" y="101"/>
                    <a:pt x="53" y="99"/>
                    <a:pt x="50" y="97"/>
                  </a:cubicBezTo>
                  <a:cubicBezTo>
                    <a:pt x="48" y="94"/>
                    <a:pt x="46" y="90"/>
                    <a:pt x="46" y="86"/>
                  </a:cubicBezTo>
                  <a:cubicBezTo>
                    <a:pt x="46" y="82"/>
                    <a:pt x="48" y="79"/>
                    <a:pt x="50" y="76"/>
                  </a:cubicBezTo>
                  <a:cubicBezTo>
                    <a:pt x="53" y="74"/>
                    <a:pt x="56" y="72"/>
                    <a:pt x="60" y="72"/>
                  </a:cubicBezTo>
                  <a:close/>
                  <a:moveTo>
                    <a:pt x="96" y="0"/>
                  </a:moveTo>
                  <a:cubicBezTo>
                    <a:pt x="96" y="0"/>
                    <a:pt x="96" y="0"/>
                    <a:pt x="96" y="0"/>
                  </a:cubicBezTo>
                  <a:cubicBezTo>
                    <a:pt x="122" y="0"/>
                    <a:pt x="146" y="10"/>
                    <a:pt x="163" y="25"/>
                  </a:cubicBezTo>
                  <a:cubicBezTo>
                    <a:pt x="181" y="41"/>
                    <a:pt x="192" y="62"/>
                    <a:pt x="192" y="86"/>
                  </a:cubicBezTo>
                  <a:cubicBezTo>
                    <a:pt x="192" y="110"/>
                    <a:pt x="181" y="132"/>
                    <a:pt x="163" y="148"/>
                  </a:cubicBezTo>
                  <a:cubicBezTo>
                    <a:pt x="146" y="163"/>
                    <a:pt x="122" y="172"/>
                    <a:pt x="96" y="172"/>
                  </a:cubicBezTo>
                  <a:cubicBezTo>
                    <a:pt x="88" y="172"/>
                    <a:pt x="80" y="172"/>
                    <a:pt x="73" y="170"/>
                  </a:cubicBezTo>
                  <a:cubicBezTo>
                    <a:pt x="66" y="169"/>
                    <a:pt x="60" y="167"/>
                    <a:pt x="54" y="164"/>
                  </a:cubicBezTo>
                  <a:cubicBezTo>
                    <a:pt x="31" y="177"/>
                    <a:pt x="31" y="177"/>
                    <a:pt x="31" y="177"/>
                  </a:cubicBezTo>
                  <a:cubicBezTo>
                    <a:pt x="29" y="178"/>
                    <a:pt x="27" y="179"/>
                    <a:pt x="24" y="179"/>
                  </a:cubicBezTo>
                  <a:cubicBezTo>
                    <a:pt x="24" y="179"/>
                    <a:pt x="24" y="179"/>
                    <a:pt x="24" y="179"/>
                  </a:cubicBezTo>
                  <a:cubicBezTo>
                    <a:pt x="22" y="178"/>
                    <a:pt x="19" y="177"/>
                    <a:pt x="17" y="176"/>
                  </a:cubicBezTo>
                  <a:cubicBezTo>
                    <a:pt x="15" y="174"/>
                    <a:pt x="14" y="172"/>
                    <a:pt x="13" y="170"/>
                  </a:cubicBezTo>
                  <a:cubicBezTo>
                    <a:pt x="13" y="170"/>
                    <a:pt x="13" y="170"/>
                    <a:pt x="13" y="170"/>
                  </a:cubicBezTo>
                  <a:cubicBezTo>
                    <a:pt x="12" y="167"/>
                    <a:pt x="12" y="165"/>
                    <a:pt x="13" y="162"/>
                  </a:cubicBezTo>
                  <a:cubicBezTo>
                    <a:pt x="18" y="137"/>
                    <a:pt x="18" y="137"/>
                    <a:pt x="18" y="137"/>
                  </a:cubicBezTo>
                  <a:cubicBezTo>
                    <a:pt x="13" y="131"/>
                    <a:pt x="8" y="123"/>
                    <a:pt x="5" y="115"/>
                  </a:cubicBezTo>
                  <a:cubicBezTo>
                    <a:pt x="2" y="106"/>
                    <a:pt x="0" y="96"/>
                    <a:pt x="0" y="86"/>
                  </a:cubicBezTo>
                  <a:cubicBezTo>
                    <a:pt x="0" y="62"/>
                    <a:pt x="10" y="41"/>
                    <a:pt x="28" y="25"/>
                  </a:cubicBezTo>
                  <a:cubicBezTo>
                    <a:pt x="45" y="10"/>
                    <a:pt x="69" y="0"/>
                    <a:pt x="96" y="0"/>
                  </a:cubicBezTo>
                  <a:close/>
                  <a:moveTo>
                    <a:pt x="153" y="37"/>
                  </a:moveTo>
                  <a:cubicBezTo>
                    <a:pt x="153" y="37"/>
                    <a:pt x="153" y="37"/>
                    <a:pt x="153" y="37"/>
                  </a:cubicBezTo>
                  <a:cubicBezTo>
                    <a:pt x="139" y="24"/>
                    <a:pt x="118" y="16"/>
                    <a:pt x="96" y="16"/>
                  </a:cubicBezTo>
                  <a:cubicBezTo>
                    <a:pt x="73" y="16"/>
                    <a:pt x="52" y="24"/>
                    <a:pt x="38" y="37"/>
                  </a:cubicBezTo>
                  <a:cubicBezTo>
                    <a:pt x="23" y="49"/>
                    <a:pt x="14" y="67"/>
                    <a:pt x="14" y="86"/>
                  </a:cubicBezTo>
                  <a:cubicBezTo>
                    <a:pt x="14" y="94"/>
                    <a:pt x="16" y="102"/>
                    <a:pt x="19" y="109"/>
                  </a:cubicBezTo>
                  <a:cubicBezTo>
                    <a:pt x="22" y="117"/>
                    <a:pt x="26" y="124"/>
                    <a:pt x="31" y="130"/>
                  </a:cubicBezTo>
                  <a:cubicBezTo>
                    <a:pt x="33" y="131"/>
                    <a:pt x="34" y="134"/>
                    <a:pt x="33" y="137"/>
                  </a:cubicBezTo>
                  <a:cubicBezTo>
                    <a:pt x="28" y="162"/>
                    <a:pt x="28" y="162"/>
                    <a:pt x="28" y="162"/>
                  </a:cubicBezTo>
                  <a:cubicBezTo>
                    <a:pt x="51" y="149"/>
                    <a:pt x="51" y="149"/>
                    <a:pt x="51" y="149"/>
                  </a:cubicBezTo>
                  <a:cubicBezTo>
                    <a:pt x="53" y="148"/>
                    <a:pt x="55" y="148"/>
                    <a:pt x="57" y="149"/>
                  </a:cubicBezTo>
                  <a:cubicBezTo>
                    <a:pt x="63" y="152"/>
                    <a:pt x="69" y="154"/>
                    <a:pt x="76" y="155"/>
                  </a:cubicBezTo>
                  <a:cubicBezTo>
                    <a:pt x="82" y="157"/>
                    <a:pt x="89" y="157"/>
                    <a:pt x="96" y="157"/>
                  </a:cubicBezTo>
                  <a:cubicBezTo>
                    <a:pt x="118" y="157"/>
                    <a:pt x="139" y="149"/>
                    <a:pt x="153" y="136"/>
                  </a:cubicBezTo>
                  <a:cubicBezTo>
                    <a:pt x="168" y="123"/>
                    <a:pt x="177" y="106"/>
                    <a:pt x="177" y="86"/>
                  </a:cubicBezTo>
                  <a:cubicBezTo>
                    <a:pt x="177" y="67"/>
                    <a:pt x="168" y="49"/>
                    <a:pt x="153" y="37"/>
                  </a:cubicBezTo>
                  <a:close/>
                  <a:moveTo>
                    <a:pt x="64" y="83"/>
                  </a:moveTo>
                  <a:cubicBezTo>
                    <a:pt x="64" y="83"/>
                    <a:pt x="64" y="83"/>
                    <a:pt x="64" y="83"/>
                  </a:cubicBezTo>
                  <a:cubicBezTo>
                    <a:pt x="63" y="82"/>
                    <a:pt x="62" y="81"/>
                    <a:pt x="60" y="81"/>
                  </a:cubicBezTo>
                  <a:cubicBezTo>
                    <a:pt x="59" y="81"/>
                    <a:pt x="57" y="82"/>
                    <a:pt x="56" y="83"/>
                  </a:cubicBezTo>
                  <a:cubicBezTo>
                    <a:pt x="56" y="84"/>
                    <a:pt x="55" y="85"/>
                    <a:pt x="55" y="86"/>
                  </a:cubicBezTo>
                  <a:cubicBezTo>
                    <a:pt x="55" y="88"/>
                    <a:pt x="56" y="89"/>
                    <a:pt x="56" y="90"/>
                  </a:cubicBezTo>
                  <a:cubicBezTo>
                    <a:pt x="57" y="91"/>
                    <a:pt x="59" y="92"/>
                    <a:pt x="60" y="92"/>
                  </a:cubicBezTo>
                  <a:cubicBezTo>
                    <a:pt x="62" y="92"/>
                    <a:pt x="63" y="91"/>
                    <a:pt x="64" y="90"/>
                  </a:cubicBezTo>
                  <a:cubicBezTo>
                    <a:pt x="65" y="89"/>
                    <a:pt x="65" y="88"/>
                    <a:pt x="65" y="86"/>
                  </a:cubicBezTo>
                  <a:cubicBezTo>
                    <a:pt x="65" y="85"/>
                    <a:pt x="65" y="84"/>
                    <a:pt x="64" y="83"/>
                  </a:cubicBezTo>
                  <a:close/>
                  <a:moveTo>
                    <a:pt x="96" y="72"/>
                  </a:moveTo>
                  <a:cubicBezTo>
                    <a:pt x="96" y="72"/>
                    <a:pt x="96" y="72"/>
                    <a:pt x="96" y="72"/>
                  </a:cubicBezTo>
                  <a:cubicBezTo>
                    <a:pt x="99" y="72"/>
                    <a:pt x="103" y="74"/>
                    <a:pt x="105" y="76"/>
                  </a:cubicBezTo>
                  <a:cubicBezTo>
                    <a:pt x="108" y="79"/>
                    <a:pt x="110" y="82"/>
                    <a:pt x="110" y="86"/>
                  </a:cubicBezTo>
                  <a:cubicBezTo>
                    <a:pt x="110" y="90"/>
                    <a:pt x="108" y="94"/>
                    <a:pt x="105" y="97"/>
                  </a:cubicBezTo>
                  <a:cubicBezTo>
                    <a:pt x="103" y="99"/>
                    <a:pt x="99" y="101"/>
                    <a:pt x="96" y="101"/>
                  </a:cubicBezTo>
                  <a:cubicBezTo>
                    <a:pt x="92" y="101"/>
                    <a:pt x="88" y="99"/>
                    <a:pt x="86" y="97"/>
                  </a:cubicBezTo>
                  <a:cubicBezTo>
                    <a:pt x="83" y="94"/>
                    <a:pt x="82" y="90"/>
                    <a:pt x="82" y="86"/>
                  </a:cubicBezTo>
                  <a:cubicBezTo>
                    <a:pt x="82" y="82"/>
                    <a:pt x="83" y="79"/>
                    <a:pt x="86" y="76"/>
                  </a:cubicBezTo>
                  <a:cubicBezTo>
                    <a:pt x="88" y="74"/>
                    <a:pt x="92" y="72"/>
                    <a:pt x="96" y="72"/>
                  </a:cubicBezTo>
                  <a:close/>
                  <a:moveTo>
                    <a:pt x="99" y="83"/>
                  </a:moveTo>
                  <a:cubicBezTo>
                    <a:pt x="99" y="83"/>
                    <a:pt x="99" y="83"/>
                    <a:pt x="99" y="83"/>
                  </a:cubicBezTo>
                  <a:cubicBezTo>
                    <a:pt x="98" y="82"/>
                    <a:pt x="97" y="81"/>
                    <a:pt x="96" y="81"/>
                  </a:cubicBezTo>
                  <a:cubicBezTo>
                    <a:pt x="94" y="81"/>
                    <a:pt x="93" y="82"/>
                    <a:pt x="92" y="83"/>
                  </a:cubicBezTo>
                  <a:cubicBezTo>
                    <a:pt x="91" y="84"/>
                    <a:pt x="90" y="85"/>
                    <a:pt x="90" y="86"/>
                  </a:cubicBezTo>
                  <a:cubicBezTo>
                    <a:pt x="90" y="88"/>
                    <a:pt x="91" y="89"/>
                    <a:pt x="92" y="90"/>
                  </a:cubicBezTo>
                  <a:cubicBezTo>
                    <a:pt x="93" y="91"/>
                    <a:pt x="94" y="92"/>
                    <a:pt x="96" y="92"/>
                  </a:cubicBezTo>
                  <a:cubicBezTo>
                    <a:pt x="97" y="92"/>
                    <a:pt x="98" y="91"/>
                    <a:pt x="99" y="90"/>
                  </a:cubicBezTo>
                  <a:cubicBezTo>
                    <a:pt x="100" y="89"/>
                    <a:pt x="101" y="88"/>
                    <a:pt x="101" y="86"/>
                  </a:cubicBezTo>
                  <a:cubicBezTo>
                    <a:pt x="101" y="85"/>
                    <a:pt x="100" y="84"/>
                    <a:pt x="99" y="83"/>
                  </a:cubicBezTo>
                  <a:close/>
                  <a:moveTo>
                    <a:pt x="131" y="72"/>
                  </a:moveTo>
                  <a:cubicBezTo>
                    <a:pt x="131" y="72"/>
                    <a:pt x="131" y="72"/>
                    <a:pt x="131" y="72"/>
                  </a:cubicBezTo>
                  <a:cubicBezTo>
                    <a:pt x="135" y="72"/>
                    <a:pt x="138" y="74"/>
                    <a:pt x="141" y="76"/>
                  </a:cubicBezTo>
                  <a:cubicBezTo>
                    <a:pt x="143" y="79"/>
                    <a:pt x="145" y="82"/>
                    <a:pt x="145" y="86"/>
                  </a:cubicBezTo>
                  <a:cubicBezTo>
                    <a:pt x="145" y="90"/>
                    <a:pt x="143" y="94"/>
                    <a:pt x="141" y="97"/>
                  </a:cubicBezTo>
                  <a:cubicBezTo>
                    <a:pt x="138" y="99"/>
                    <a:pt x="135" y="101"/>
                    <a:pt x="131" y="101"/>
                  </a:cubicBezTo>
                  <a:cubicBezTo>
                    <a:pt x="127" y="101"/>
                    <a:pt x="124" y="99"/>
                    <a:pt x="121" y="97"/>
                  </a:cubicBezTo>
                  <a:cubicBezTo>
                    <a:pt x="119" y="94"/>
                    <a:pt x="117" y="90"/>
                    <a:pt x="117" y="86"/>
                  </a:cubicBezTo>
                  <a:cubicBezTo>
                    <a:pt x="117" y="82"/>
                    <a:pt x="119" y="79"/>
                    <a:pt x="121" y="76"/>
                  </a:cubicBezTo>
                  <a:cubicBezTo>
                    <a:pt x="124" y="74"/>
                    <a:pt x="127" y="72"/>
                    <a:pt x="131" y="72"/>
                  </a:cubicBezTo>
                  <a:close/>
                  <a:moveTo>
                    <a:pt x="135" y="83"/>
                  </a:moveTo>
                  <a:cubicBezTo>
                    <a:pt x="135" y="83"/>
                    <a:pt x="135" y="83"/>
                    <a:pt x="135" y="83"/>
                  </a:cubicBezTo>
                  <a:cubicBezTo>
                    <a:pt x="134" y="82"/>
                    <a:pt x="132" y="81"/>
                    <a:pt x="131" y="81"/>
                  </a:cubicBezTo>
                  <a:cubicBezTo>
                    <a:pt x="130" y="81"/>
                    <a:pt x="128" y="82"/>
                    <a:pt x="127" y="83"/>
                  </a:cubicBezTo>
                  <a:cubicBezTo>
                    <a:pt x="126" y="84"/>
                    <a:pt x="126" y="85"/>
                    <a:pt x="126" y="86"/>
                  </a:cubicBezTo>
                  <a:cubicBezTo>
                    <a:pt x="126" y="88"/>
                    <a:pt x="126" y="89"/>
                    <a:pt x="127" y="90"/>
                  </a:cubicBezTo>
                  <a:cubicBezTo>
                    <a:pt x="128" y="91"/>
                    <a:pt x="130" y="92"/>
                    <a:pt x="131" y="92"/>
                  </a:cubicBezTo>
                  <a:cubicBezTo>
                    <a:pt x="132" y="92"/>
                    <a:pt x="134" y="91"/>
                    <a:pt x="135" y="90"/>
                  </a:cubicBezTo>
                  <a:cubicBezTo>
                    <a:pt x="136" y="89"/>
                    <a:pt x="136" y="88"/>
                    <a:pt x="136" y="86"/>
                  </a:cubicBezTo>
                  <a:cubicBezTo>
                    <a:pt x="136" y="85"/>
                    <a:pt x="136" y="84"/>
                    <a:pt x="135" y="8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28" name="原创设计师QQ：598969553              _26"/>
            <p:cNvSpPr>
              <a:spLocks noChangeArrowheads="1"/>
            </p:cNvSpPr>
            <p:nvPr/>
          </p:nvSpPr>
          <p:spPr bwMode="auto">
            <a:xfrm>
              <a:off x="3030454" y="3736476"/>
              <a:ext cx="1003578" cy="2679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ctr">
                <a:lnSpc>
                  <a:spcPct val="120000"/>
                </a:lnSpc>
                <a:spcBef>
                  <a:spcPts val="300"/>
                </a:spcBef>
              </a:pPr>
              <a:r>
                <a:rPr lang="en-US" altLang="zh-CN" sz="1600" b="1" dirty="0">
                  <a:solidFill>
                    <a:schemeClr val="bg1"/>
                  </a:solidFill>
                </a:rPr>
                <a:t>STEP 01</a:t>
              </a:r>
              <a:endParaRPr lang="en-US" altLang="zh-CN" sz="1200" dirty="0">
                <a:solidFill>
                  <a:schemeClr val="bg1"/>
                </a:solidFill>
              </a:endParaRPr>
            </a:p>
          </p:txBody>
        </p:sp>
        <p:sp>
          <p:nvSpPr>
            <p:cNvPr id="29" name="原创设计师QQ：598969553              _27"/>
            <p:cNvSpPr>
              <a:spLocks noChangeArrowheads="1"/>
            </p:cNvSpPr>
            <p:nvPr/>
          </p:nvSpPr>
          <p:spPr bwMode="auto">
            <a:xfrm>
              <a:off x="7231294" y="3774576"/>
              <a:ext cx="1003578" cy="2679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ctr">
                <a:lnSpc>
                  <a:spcPct val="120000"/>
                </a:lnSpc>
                <a:spcBef>
                  <a:spcPts val="300"/>
                </a:spcBef>
              </a:pPr>
              <a:r>
                <a:rPr lang="en-US" altLang="zh-CN" sz="1600" b="1" dirty="0">
                  <a:solidFill>
                    <a:schemeClr val="bg1"/>
                  </a:solidFill>
                </a:rPr>
                <a:t>STEP 02</a:t>
              </a:r>
              <a:endParaRPr lang="en-US" altLang="zh-CN" sz="1200" dirty="0">
                <a:solidFill>
                  <a:schemeClr val="bg1"/>
                </a:solidFill>
              </a:endParaRPr>
            </a:p>
          </p:txBody>
        </p:sp>
        <p:sp>
          <p:nvSpPr>
            <p:cNvPr id="34" name="原创设计师QQ：598969553              _32"/>
            <p:cNvSpPr/>
            <p:nvPr/>
          </p:nvSpPr>
          <p:spPr>
            <a:xfrm>
              <a:off x="2259747" y="4614223"/>
              <a:ext cx="2556151" cy="2909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zh-CN" altLang="en-US" sz="11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  <a:ea typeface="+mj-ea"/>
                  <a:cs typeface="Open Sans" panose="020B0606030504020204" pitchFamily="34" charset="0"/>
                </a:rPr>
                <a:t>听课人员提交反馈</a:t>
              </a:r>
              <a:endParaRPr lang="en-US" altLang="zh-CN" sz="11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Open Sans" panose="020B0606030504020204" pitchFamily="34" charset="0"/>
              </a:endParaRPr>
            </a:p>
          </p:txBody>
        </p:sp>
        <p:sp>
          <p:nvSpPr>
            <p:cNvPr id="39" name="原创设计师QQ：598969553              _37"/>
            <p:cNvSpPr/>
            <p:nvPr/>
          </p:nvSpPr>
          <p:spPr>
            <a:xfrm>
              <a:off x="6600169" y="3056906"/>
              <a:ext cx="2556151" cy="2909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zh-CN" altLang="en-US" sz="11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  <a:ea typeface="+mj-ea"/>
                  <a:cs typeface="Open Sans" panose="020B0606030504020204" pitchFamily="34" charset="0"/>
                </a:rPr>
                <a:t>根据听课列表情况生成各种图表展示</a:t>
              </a:r>
              <a:endParaRPr lang="en-US" altLang="zh-CN" sz="11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Open Sans" panose="020B0606030504020204" pitchFamily="34" charset="0"/>
              </a:endParaRPr>
            </a:p>
          </p:txBody>
        </p:sp>
      </p:grpSp>
      <p:pic>
        <p:nvPicPr>
          <p:cNvPr id="40" name="Picture 64"/>
          <p:cNvPicPr>
            <a:picLocks noGrp="1" noSelect="1" noRot="1" noChangeAspect="1" noMove="1" noResize="1" noChangeShapeType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5107616" y="27865564"/>
            <a:ext cx="1976768" cy="511028"/>
          </a:xfrm>
          <a:prstGeom prst="rect">
            <a:avLst/>
          </a:prstGeom>
        </p:spPr>
      </p:pic>
      <p:sp>
        <p:nvSpPr>
          <p:cNvPr id="44" name="右箭头 43"/>
          <p:cNvSpPr/>
          <p:nvPr/>
        </p:nvSpPr>
        <p:spPr>
          <a:xfrm>
            <a:off x="8105775" y="2447925"/>
            <a:ext cx="1514475" cy="56197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42875" y="1152525"/>
            <a:ext cx="5419725" cy="502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3" name="原创设计师QQ：598969553              _17"/>
          <p:cNvSpPr/>
          <p:nvPr/>
        </p:nvSpPr>
        <p:spPr>
          <a:xfrm>
            <a:off x="6678282" y="4957110"/>
            <a:ext cx="3408693" cy="7525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11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Open Sans" panose="020B0606030504020204" pitchFamily="34" charset="0"/>
              </a:rPr>
              <a:t>通过听课反馈系统</a:t>
            </a:r>
            <a:endParaRPr lang="en-US" altLang="zh-CN" sz="11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+mj-ea"/>
              <a:cs typeface="Open Sans" panose="020B0606030504020204" pitchFamily="34" charset="0"/>
            </a:endParaRPr>
          </a:p>
          <a:p>
            <a:pPr algn="r">
              <a:lnSpc>
                <a:spcPct val="130000"/>
              </a:lnSpc>
            </a:pPr>
            <a:r>
              <a:rPr lang="zh-CN" altLang="en-US" sz="11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能更加轻松的处理听课相关的事宜，全面分析得出听课情况分析的数据展现，促进校园的信息化发展。</a:t>
            </a:r>
            <a:endParaRPr lang="en-US" altLang="zh-CN" sz="1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4" name="原创设计师QQ：598969553              _11"/>
          <p:cNvSpPr>
            <a:spLocks noChangeShapeType="1"/>
          </p:cNvSpPr>
          <p:nvPr/>
        </p:nvSpPr>
        <p:spPr bwMode="auto">
          <a:xfrm flipH="1">
            <a:off x="5333999" y="5530660"/>
            <a:ext cx="1562100" cy="45719"/>
          </a:xfrm>
          <a:prstGeom prst="line">
            <a:avLst/>
          </a:prstGeom>
          <a:noFill/>
          <a:ln w="6350" cmpd="sng">
            <a:solidFill>
              <a:srgbClr val="C0C0C0"/>
            </a:solidFill>
            <a:prstDash val="dash"/>
            <a:round/>
            <a:headEnd/>
            <a:tailEnd type="oval" w="sm" len="sm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zh-CN" alt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89934206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/>
          <p:cNvSpPr/>
          <p:nvPr/>
        </p:nvSpPr>
        <p:spPr>
          <a:xfrm>
            <a:off x="8012559" y="1563272"/>
            <a:ext cx="77513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FBF4DC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FBF4DC"/>
                </a:solidFill>
                <a:effectLst/>
                <a:uLnTx/>
                <a:uFillTx/>
              </a:rPr>
              <a:t>模板下载：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FBF4DC"/>
                </a:solidFill>
                <a:effectLst/>
                <a:uLnTx/>
                <a:uFillTx/>
              </a:rPr>
              <a:t>www.1ppt.com/moban/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FBF4DC"/>
                </a:solidFill>
                <a:effectLst/>
                <a:uLnTx/>
                <a:uFillTx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FBF4DC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FBF4DC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FBF4DC"/>
                </a:solidFill>
                <a:effectLst/>
                <a:uLnTx/>
                <a:uFillTx/>
              </a:rPr>
              <a:t>www.1ppt.com/hangye/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FBF4DC"/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FBF4DC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FBF4DC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FBF4DC"/>
                </a:solidFill>
                <a:effectLst/>
                <a:uLnTx/>
                <a:uFillTx/>
              </a:rPr>
              <a:t>www.1ppt.com/jieri/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FBF4DC"/>
                </a:solidFill>
                <a:effectLst/>
                <a:uLnTx/>
                <a:uFillTx/>
              </a:rPr>
              <a:t>素材下载：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FBF4DC"/>
                </a:solidFill>
                <a:effectLst/>
                <a:uLnTx/>
                <a:uFillTx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FBF4DC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FBF4DC"/>
                </a:solidFill>
                <a:effectLst/>
                <a:uLnTx/>
                <a:uFillTx/>
              </a:rPr>
              <a:t>背景图片：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FBF4DC"/>
                </a:solidFill>
                <a:effectLst/>
                <a:uLnTx/>
                <a:uFillTx/>
              </a:rPr>
              <a:t>www.1ppt.com/beijing/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FBF4DC"/>
                </a:solidFill>
                <a:effectLst/>
                <a:uLnTx/>
                <a:uFillTx/>
              </a:rPr>
              <a:t>图表下载：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FBF4DC"/>
                </a:solidFill>
                <a:effectLst/>
                <a:uLnTx/>
                <a:uFillTx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FBF4DC"/>
                </a:solidFill>
                <a:effectLst/>
                <a:uLnTx/>
                <a:uFillTx/>
              </a:rPr>
              <a:t>优秀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FBF4DC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FBF4DC"/>
                </a:solidFill>
                <a:effectLst/>
                <a:uLnTx/>
                <a:uFillTx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FBF4DC"/>
                </a:solidFill>
                <a:effectLst/>
                <a:uLnTx/>
                <a:uFillTx/>
              </a:rPr>
              <a:t>www.1ppt.com/xiazai/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FBF4DC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FBF4DC"/>
                </a:solidFill>
                <a:effectLst/>
                <a:uLnTx/>
                <a:uFillTx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FBF4DC"/>
                </a:solidFill>
                <a:effectLst/>
                <a:uLnTx/>
                <a:uFillTx/>
              </a:rPr>
              <a:t>Word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FBF4DC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FBF4DC"/>
                </a:solidFill>
                <a:effectLst/>
                <a:uLnTx/>
                <a:uFillTx/>
              </a:rPr>
              <a:t>www.1ppt.com/word/              Excel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FBF4DC"/>
                </a:solidFill>
                <a:effectLst/>
                <a:uLnTx/>
                <a:uFillTx/>
              </a:rPr>
              <a:t>教程：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FBF4DC"/>
                </a:solidFill>
                <a:effectLst/>
                <a:uLnTx/>
                <a:uFillTx/>
              </a:rPr>
              <a:t>www.1ppt.com/excel/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FBF4DC"/>
                </a:solidFill>
                <a:effectLst/>
                <a:uLnTx/>
                <a:uFillTx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FBF4DC"/>
                </a:solidFill>
                <a:effectLst/>
                <a:uLnTx/>
                <a:uFillTx/>
              </a:rPr>
              <a:t>www.1ppt.com/ziliao/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FBF4DC"/>
                </a:solidFill>
                <a:effectLst/>
                <a:uLnTx/>
                <a:uFillTx/>
              </a:rPr>
              <a:t>课件下载：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FBF4DC"/>
                </a:solidFill>
                <a:effectLst/>
                <a:uLnTx/>
                <a:uFillTx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FBF4DC"/>
                </a:solidFill>
                <a:effectLst/>
                <a:uLnTx/>
                <a:uFillTx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FBF4DC"/>
                </a:solidFill>
                <a:effectLst/>
                <a:uLnTx/>
                <a:uFillTx/>
              </a:rPr>
              <a:t>www.1ppt.com/fanwen/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FBF4DC"/>
                </a:solidFill>
                <a:effectLst/>
                <a:uLnTx/>
                <a:uFillTx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FBF4DC"/>
                </a:solidFill>
                <a:effectLst/>
                <a:uLnTx/>
                <a:uFillTx/>
              </a:rPr>
              <a:t>www.1ppt.com/shiti/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FBF4DC"/>
                </a:solidFill>
                <a:effectLst/>
                <a:uLnTx/>
                <a:uFillTx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FBF4DC"/>
                </a:solidFill>
                <a:effectLst/>
                <a:uLnTx/>
                <a:uFillTx/>
              </a:rPr>
              <a:t>www.1ppt.com/jiaoan/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FBF4DC"/>
                </a:solidFill>
                <a:effectLst/>
                <a:uLnTx/>
                <a:uFillTx/>
              </a:rPr>
              <a:t>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FBF4DC"/>
                </a:solidFill>
                <a:effectLst/>
                <a:uLnTx/>
                <a:uFillTx/>
              </a:rPr>
              <a:t>论坛：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FBF4DC"/>
                </a:solidFill>
                <a:effectLst/>
                <a:uLnTx/>
                <a:uFillTx/>
              </a:rPr>
              <a:t>www.1ppt.cn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FBF4DC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FBF4DC"/>
                </a:solidFill>
                <a:effectLst/>
                <a:uLnTx/>
                <a:uFillTx/>
              </a:rPr>
              <a:t> </a:t>
            </a:r>
            <a:endParaRPr kumimoji="0" lang="zh-CN" altLang="en-US" sz="100" b="0" i="0" u="none" strike="noStrike" kern="0" cap="none" spc="0" normalizeH="0" baseline="0" noProof="0" dirty="0">
              <a:ln>
                <a:noFill/>
              </a:ln>
              <a:solidFill>
                <a:srgbClr val="FBF4DC"/>
              </a:solidFill>
              <a:effectLst/>
              <a:uLnTx/>
              <a:uFillTx/>
            </a:endParaRPr>
          </a:p>
        </p:txBody>
      </p:sp>
      <p:sp>
        <p:nvSpPr>
          <p:cNvPr id="20" name="原创设计师QQ598969553                 _2"/>
          <p:cNvSpPr>
            <a:spLocks/>
          </p:cNvSpPr>
          <p:nvPr/>
        </p:nvSpPr>
        <p:spPr bwMode="auto">
          <a:xfrm rot="16200000">
            <a:off x="3099855" y="1352111"/>
            <a:ext cx="1589784" cy="1409012"/>
          </a:xfrm>
          <a:custGeom>
            <a:avLst/>
            <a:gdLst>
              <a:gd name="T0" fmla="*/ 407 w 1375"/>
              <a:gd name="T1" fmla="*/ 1218 h 1218"/>
              <a:gd name="T2" fmla="*/ 299 w 1375"/>
              <a:gd name="T3" fmla="*/ 1156 h 1218"/>
              <a:gd name="T4" fmla="*/ 19 w 1375"/>
              <a:gd name="T5" fmla="*/ 671 h 1218"/>
              <a:gd name="T6" fmla="*/ 19 w 1375"/>
              <a:gd name="T7" fmla="*/ 547 h 1218"/>
              <a:gd name="T8" fmla="*/ 299 w 1375"/>
              <a:gd name="T9" fmla="*/ 62 h 1218"/>
              <a:gd name="T10" fmla="*/ 407 w 1375"/>
              <a:gd name="T11" fmla="*/ 0 h 1218"/>
              <a:gd name="T12" fmla="*/ 967 w 1375"/>
              <a:gd name="T13" fmla="*/ 0 h 1218"/>
              <a:gd name="T14" fmla="*/ 1075 w 1375"/>
              <a:gd name="T15" fmla="*/ 62 h 1218"/>
              <a:gd name="T16" fmla="*/ 1355 w 1375"/>
              <a:gd name="T17" fmla="*/ 547 h 1218"/>
              <a:gd name="T18" fmla="*/ 1355 w 1375"/>
              <a:gd name="T19" fmla="*/ 671 h 1218"/>
              <a:gd name="T20" fmla="*/ 1075 w 1375"/>
              <a:gd name="T21" fmla="*/ 1156 h 1218"/>
              <a:gd name="T22" fmla="*/ 967 w 1375"/>
              <a:gd name="T23" fmla="*/ 1218 h 1218"/>
              <a:gd name="T24" fmla="*/ 407 w 1375"/>
              <a:gd name="T25" fmla="*/ 1218 h 12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75" h="1218">
                <a:moveTo>
                  <a:pt x="407" y="1218"/>
                </a:moveTo>
                <a:cubicBezTo>
                  <a:pt x="368" y="1218"/>
                  <a:pt x="319" y="1190"/>
                  <a:pt x="299" y="1156"/>
                </a:cubicBezTo>
                <a:cubicBezTo>
                  <a:pt x="19" y="671"/>
                  <a:pt x="19" y="671"/>
                  <a:pt x="19" y="671"/>
                </a:cubicBezTo>
                <a:cubicBezTo>
                  <a:pt x="0" y="637"/>
                  <a:pt x="0" y="581"/>
                  <a:pt x="19" y="547"/>
                </a:cubicBezTo>
                <a:cubicBezTo>
                  <a:pt x="299" y="62"/>
                  <a:pt x="299" y="62"/>
                  <a:pt x="299" y="62"/>
                </a:cubicBezTo>
                <a:cubicBezTo>
                  <a:pt x="319" y="28"/>
                  <a:pt x="368" y="0"/>
                  <a:pt x="407" y="0"/>
                </a:cubicBezTo>
                <a:cubicBezTo>
                  <a:pt x="967" y="0"/>
                  <a:pt x="967" y="0"/>
                  <a:pt x="967" y="0"/>
                </a:cubicBezTo>
                <a:cubicBezTo>
                  <a:pt x="1007" y="0"/>
                  <a:pt x="1055" y="28"/>
                  <a:pt x="1075" y="62"/>
                </a:cubicBezTo>
                <a:cubicBezTo>
                  <a:pt x="1355" y="547"/>
                  <a:pt x="1355" y="547"/>
                  <a:pt x="1355" y="547"/>
                </a:cubicBezTo>
                <a:cubicBezTo>
                  <a:pt x="1375" y="581"/>
                  <a:pt x="1375" y="637"/>
                  <a:pt x="1355" y="671"/>
                </a:cubicBezTo>
                <a:cubicBezTo>
                  <a:pt x="1075" y="1156"/>
                  <a:pt x="1075" y="1156"/>
                  <a:pt x="1075" y="1156"/>
                </a:cubicBezTo>
                <a:cubicBezTo>
                  <a:pt x="1055" y="1190"/>
                  <a:pt x="1007" y="1218"/>
                  <a:pt x="967" y="1218"/>
                </a:cubicBezTo>
                <a:lnTo>
                  <a:pt x="407" y="1218"/>
                </a:lnTo>
                <a:close/>
              </a:path>
            </a:pathLst>
          </a:custGeom>
          <a:solidFill>
            <a:schemeClr val="accent1"/>
          </a:solidFill>
          <a:ln w="19050">
            <a:solidFill>
              <a:srgbClr val="FBF4DC"/>
            </a:solidFill>
          </a:ln>
          <a:effectLst>
            <a:outerShdw blurRad="1143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华文细黑" panose="02010600040101010101" pitchFamily="2" charset="-122"/>
            </a:endParaRPr>
          </a:p>
        </p:txBody>
      </p:sp>
      <p:sp>
        <p:nvSpPr>
          <p:cNvPr id="22" name="原创设计师QQ598969553                 _4"/>
          <p:cNvSpPr>
            <a:spLocks/>
          </p:cNvSpPr>
          <p:nvPr/>
        </p:nvSpPr>
        <p:spPr bwMode="auto">
          <a:xfrm rot="16200000">
            <a:off x="4567357" y="1352111"/>
            <a:ext cx="1589784" cy="1409012"/>
          </a:xfrm>
          <a:custGeom>
            <a:avLst/>
            <a:gdLst>
              <a:gd name="T0" fmla="*/ 407 w 1375"/>
              <a:gd name="T1" fmla="*/ 1218 h 1218"/>
              <a:gd name="T2" fmla="*/ 299 w 1375"/>
              <a:gd name="T3" fmla="*/ 1156 h 1218"/>
              <a:gd name="T4" fmla="*/ 19 w 1375"/>
              <a:gd name="T5" fmla="*/ 671 h 1218"/>
              <a:gd name="T6" fmla="*/ 19 w 1375"/>
              <a:gd name="T7" fmla="*/ 547 h 1218"/>
              <a:gd name="T8" fmla="*/ 299 w 1375"/>
              <a:gd name="T9" fmla="*/ 62 h 1218"/>
              <a:gd name="T10" fmla="*/ 407 w 1375"/>
              <a:gd name="T11" fmla="*/ 0 h 1218"/>
              <a:gd name="T12" fmla="*/ 967 w 1375"/>
              <a:gd name="T13" fmla="*/ 0 h 1218"/>
              <a:gd name="T14" fmla="*/ 1075 w 1375"/>
              <a:gd name="T15" fmla="*/ 62 h 1218"/>
              <a:gd name="T16" fmla="*/ 1355 w 1375"/>
              <a:gd name="T17" fmla="*/ 547 h 1218"/>
              <a:gd name="T18" fmla="*/ 1355 w 1375"/>
              <a:gd name="T19" fmla="*/ 671 h 1218"/>
              <a:gd name="T20" fmla="*/ 1075 w 1375"/>
              <a:gd name="T21" fmla="*/ 1156 h 1218"/>
              <a:gd name="T22" fmla="*/ 967 w 1375"/>
              <a:gd name="T23" fmla="*/ 1218 h 1218"/>
              <a:gd name="T24" fmla="*/ 407 w 1375"/>
              <a:gd name="T25" fmla="*/ 1218 h 12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75" h="1218">
                <a:moveTo>
                  <a:pt x="407" y="1218"/>
                </a:moveTo>
                <a:cubicBezTo>
                  <a:pt x="368" y="1218"/>
                  <a:pt x="319" y="1190"/>
                  <a:pt x="299" y="1156"/>
                </a:cubicBezTo>
                <a:cubicBezTo>
                  <a:pt x="19" y="671"/>
                  <a:pt x="19" y="671"/>
                  <a:pt x="19" y="671"/>
                </a:cubicBezTo>
                <a:cubicBezTo>
                  <a:pt x="0" y="637"/>
                  <a:pt x="0" y="581"/>
                  <a:pt x="19" y="547"/>
                </a:cubicBezTo>
                <a:cubicBezTo>
                  <a:pt x="299" y="62"/>
                  <a:pt x="299" y="62"/>
                  <a:pt x="299" y="62"/>
                </a:cubicBezTo>
                <a:cubicBezTo>
                  <a:pt x="319" y="28"/>
                  <a:pt x="368" y="0"/>
                  <a:pt x="407" y="0"/>
                </a:cubicBezTo>
                <a:cubicBezTo>
                  <a:pt x="967" y="0"/>
                  <a:pt x="967" y="0"/>
                  <a:pt x="967" y="0"/>
                </a:cubicBezTo>
                <a:cubicBezTo>
                  <a:pt x="1007" y="0"/>
                  <a:pt x="1055" y="28"/>
                  <a:pt x="1075" y="62"/>
                </a:cubicBezTo>
                <a:cubicBezTo>
                  <a:pt x="1355" y="547"/>
                  <a:pt x="1355" y="547"/>
                  <a:pt x="1355" y="547"/>
                </a:cubicBezTo>
                <a:cubicBezTo>
                  <a:pt x="1375" y="581"/>
                  <a:pt x="1375" y="637"/>
                  <a:pt x="1355" y="671"/>
                </a:cubicBezTo>
                <a:cubicBezTo>
                  <a:pt x="1075" y="1156"/>
                  <a:pt x="1075" y="1156"/>
                  <a:pt x="1075" y="1156"/>
                </a:cubicBezTo>
                <a:cubicBezTo>
                  <a:pt x="1055" y="1190"/>
                  <a:pt x="1007" y="1218"/>
                  <a:pt x="967" y="1218"/>
                </a:cubicBezTo>
                <a:lnTo>
                  <a:pt x="407" y="1218"/>
                </a:lnTo>
                <a:close/>
              </a:path>
            </a:pathLst>
          </a:custGeom>
          <a:solidFill>
            <a:schemeClr val="accent2"/>
          </a:solidFill>
          <a:ln w="19050">
            <a:solidFill>
              <a:srgbClr val="FBF4DC"/>
            </a:solidFill>
          </a:ln>
          <a:effectLst>
            <a:outerShdw blurRad="1143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华文细黑" panose="02010600040101010101" pitchFamily="2" charset="-122"/>
            </a:endParaRPr>
          </a:p>
        </p:txBody>
      </p:sp>
      <p:sp>
        <p:nvSpPr>
          <p:cNvPr id="24" name="原创设计师QQ598969553                 _6"/>
          <p:cNvSpPr>
            <a:spLocks/>
          </p:cNvSpPr>
          <p:nvPr/>
        </p:nvSpPr>
        <p:spPr bwMode="auto">
          <a:xfrm rot="16200000">
            <a:off x="6034859" y="1352111"/>
            <a:ext cx="1589784" cy="1409012"/>
          </a:xfrm>
          <a:custGeom>
            <a:avLst/>
            <a:gdLst>
              <a:gd name="T0" fmla="*/ 407 w 1375"/>
              <a:gd name="T1" fmla="*/ 1218 h 1218"/>
              <a:gd name="T2" fmla="*/ 299 w 1375"/>
              <a:gd name="T3" fmla="*/ 1156 h 1218"/>
              <a:gd name="T4" fmla="*/ 19 w 1375"/>
              <a:gd name="T5" fmla="*/ 671 h 1218"/>
              <a:gd name="T6" fmla="*/ 19 w 1375"/>
              <a:gd name="T7" fmla="*/ 547 h 1218"/>
              <a:gd name="T8" fmla="*/ 299 w 1375"/>
              <a:gd name="T9" fmla="*/ 62 h 1218"/>
              <a:gd name="T10" fmla="*/ 407 w 1375"/>
              <a:gd name="T11" fmla="*/ 0 h 1218"/>
              <a:gd name="T12" fmla="*/ 967 w 1375"/>
              <a:gd name="T13" fmla="*/ 0 h 1218"/>
              <a:gd name="T14" fmla="*/ 1075 w 1375"/>
              <a:gd name="T15" fmla="*/ 62 h 1218"/>
              <a:gd name="T16" fmla="*/ 1355 w 1375"/>
              <a:gd name="T17" fmla="*/ 547 h 1218"/>
              <a:gd name="T18" fmla="*/ 1355 w 1375"/>
              <a:gd name="T19" fmla="*/ 671 h 1218"/>
              <a:gd name="T20" fmla="*/ 1075 w 1375"/>
              <a:gd name="T21" fmla="*/ 1156 h 1218"/>
              <a:gd name="T22" fmla="*/ 967 w 1375"/>
              <a:gd name="T23" fmla="*/ 1218 h 1218"/>
              <a:gd name="T24" fmla="*/ 407 w 1375"/>
              <a:gd name="T25" fmla="*/ 1218 h 12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75" h="1218">
                <a:moveTo>
                  <a:pt x="407" y="1218"/>
                </a:moveTo>
                <a:cubicBezTo>
                  <a:pt x="368" y="1218"/>
                  <a:pt x="319" y="1190"/>
                  <a:pt x="299" y="1156"/>
                </a:cubicBezTo>
                <a:cubicBezTo>
                  <a:pt x="19" y="671"/>
                  <a:pt x="19" y="671"/>
                  <a:pt x="19" y="671"/>
                </a:cubicBezTo>
                <a:cubicBezTo>
                  <a:pt x="0" y="637"/>
                  <a:pt x="0" y="581"/>
                  <a:pt x="19" y="547"/>
                </a:cubicBezTo>
                <a:cubicBezTo>
                  <a:pt x="299" y="62"/>
                  <a:pt x="299" y="62"/>
                  <a:pt x="299" y="62"/>
                </a:cubicBezTo>
                <a:cubicBezTo>
                  <a:pt x="319" y="28"/>
                  <a:pt x="368" y="0"/>
                  <a:pt x="407" y="0"/>
                </a:cubicBezTo>
                <a:cubicBezTo>
                  <a:pt x="967" y="0"/>
                  <a:pt x="967" y="0"/>
                  <a:pt x="967" y="0"/>
                </a:cubicBezTo>
                <a:cubicBezTo>
                  <a:pt x="1007" y="0"/>
                  <a:pt x="1055" y="28"/>
                  <a:pt x="1075" y="62"/>
                </a:cubicBezTo>
                <a:cubicBezTo>
                  <a:pt x="1355" y="547"/>
                  <a:pt x="1355" y="547"/>
                  <a:pt x="1355" y="547"/>
                </a:cubicBezTo>
                <a:cubicBezTo>
                  <a:pt x="1375" y="581"/>
                  <a:pt x="1375" y="637"/>
                  <a:pt x="1355" y="671"/>
                </a:cubicBezTo>
                <a:cubicBezTo>
                  <a:pt x="1075" y="1156"/>
                  <a:pt x="1075" y="1156"/>
                  <a:pt x="1075" y="1156"/>
                </a:cubicBezTo>
                <a:cubicBezTo>
                  <a:pt x="1055" y="1190"/>
                  <a:pt x="1007" y="1218"/>
                  <a:pt x="967" y="1218"/>
                </a:cubicBezTo>
                <a:lnTo>
                  <a:pt x="407" y="1218"/>
                </a:lnTo>
                <a:close/>
              </a:path>
            </a:pathLst>
          </a:custGeom>
          <a:solidFill>
            <a:schemeClr val="accent1"/>
          </a:solidFill>
          <a:ln w="19050">
            <a:solidFill>
              <a:srgbClr val="FBF4DC"/>
            </a:solidFill>
          </a:ln>
          <a:effectLst>
            <a:outerShdw blurRad="1143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华文细黑" panose="02010600040101010101" pitchFamily="2" charset="-122"/>
            </a:endParaRPr>
          </a:p>
        </p:txBody>
      </p:sp>
      <p:sp>
        <p:nvSpPr>
          <p:cNvPr id="26" name="原创设计师QQ598969553                 _8"/>
          <p:cNvSpPr>
            <a:spLocks/>
          </p:cNvSpPr>
          <p:nvPr/>
        </p:nvSpPr>
        <p:spPr bwMode="auto">
          <a:xfrm rot="16200000">
            <a:off x="7502361" y="1352111"/>
            <a:ext cx="1589784" cy="1409012"/>
          </a:xfrm>
          <a:custGeom>
            <a:avLst/>
            <a:gdLst>
              <a:gd name="T0" fmla="*/ 407 w 1375"/>
              <a:gd name="T1" fmla="*/ 1218 h 1218"/>
              <a:gd name="T2" fmla="*/ 299 w 1375"/>
              <a:gd name="T3" fmla="*/ 1156 h 1218"/>
              <a:gd name="T4" fmla="*/ 19 w 1375"/>
              <a:gd name="T5" fmla="*/ 671 h 1218"/>
              <a:gd name="T6" fmla="*/ 19 w 1375"/>
              <a:gd name="T7" fmla="*/ 547 h 1218"/>
              <a:gd name="T8" fmla="*/ 299 w 1375"/>
              <a:gd name="T9" fmla="*/ 62 h 1218"/>
              <a:gd name="T10" fmla="*/ 407 w 1375"/>
              <a:gd name="T11" fmla="*/ 0 h 1218"/>
              <a:gd name="T12" fmla="*/ 967 w 1375"/>
              <a:gd name="T13" fmla="*/ 0 h 1218"/>
              <a:gd name="T14" fmla="*/ 1075 w 1375"/>
              <a:gd name="T15" fmla="*/ 62 h 1218"/>
              <a:gd name="T16" fmla="*/ 1355 w 1375"/>
              <a:gd name="T17" fmla="*/ 547 h 1218"/>
              <a:gd name="T18" fmla="*/ 1355 w 1375"/>
              <a:gd name="T19" fmla="*/ 671 h 1218"/>
              <a:gd name="T20" fmla="*/ 1075 w 1375"/>
              <a:gd name="T21" fmla="*/ 1156 h 1218"/>
              <a:gd name="T22" fmla="*/ 967 w 1375"/>
              <a:gd name="T23" fmla="*/ 1218 h 1218"/>
              <a:gd name="T24" fmla="*/ 407 w 1375"/>
              <a:gd name="T25" fmla="*/ 1218 h 12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75" h="1218">
                <a:moveTo>
                  <a:pt x="407" y="1218"/>
                </a:moveTo>
                <a:cubicBezTo>
                  <a:pt x="368" y="1218"/>
                  <a:pt x="319" y="1190"/>
                  <a:pt x="299" y="1156"/>
                </a:cubicBezTo>
                <a:cubicBezTo>
                  <a:pt x="19" y="671"/>
                  <a:pt x="19" y="671"/>
                  <a:pt x="19" y="671"/>
                </a:cubicBezTo>
                <a:cubicBezTo>
                  <a:pt x="0" y="637"/>
                  <a:pt x="0" y="581"/>
                  <a:pt x="19" y="547"/>
                </a:cubicBezTo>
                <a:cubicBezTo>
                  <a:pt x="299" y="62"/>
                  <a:pt x="299" y="62"/>
                  <a:pt x="299" y="62"/>
                </a:cubicBezTo>
                <a:cubicBezTo>
                  <a:pt x="319" y="28"/>
                  <a:pt x="368" y="0"/>
                  <a:pt x="407" y="0"/>
                </a:cubicBezTo>
                <a:cubicBezTo>
                  <a:pt x="967" y="0"/>
                  <a:pt x="967" y="0"/>
                  <a:pt x="967" y="0"/>
                </a:cubicBezTo>
                <a:cubicBezTo>
                  <a:pt x="1007" y="0"/>
                  <a:pt x="1055" y="28"/>
                  <a:pt x="1075" y="62"/>
                </a:cubicBezTo>
                <a:cubicBezTo>
                  <a:pt x="1355" y="547"/>
                  <a:pt x="1355" y="547"/>
                  <a:pt x="1355" y="547"/>
                </a:cubicBezTo>
                <a:cubicBezTo>
                  <a:pt x="1375" y="581"/>
                  <a:pt x="1375" y="637"/>
                  <a:pt x="1355" y="671"/>
                </a:cubicBezTo>
                <a:cubicBezTo>
                  <a:pt x="1075" y="1156"/>
                  <a:pt x="1075" y="1156"/>
                  <a:pt x="1075" y="1156"/>
                </a:cubicBezTo>
                <a:cubicBezTo>
                  <a:pt x="1055" y="1190"/>
                  <a:pt x="1007" y="1218"/>
                  <a:pt x="967" y="1218"/>
                </a:cubicBezTo>
                <a:lnTo>
                  <a:pt x="407" y="1218"/>
                </a:lnTo>
                <a:close/>
              </a:path>
            </a:pathLst>
          </a:custGeom>
          <a:solidFill>
            <a:schemeClr val="accent2"/>
          </a:solidFill>
          <a:ln w="19050">
            <a:solidFill>
              <a:srgbClr val="FBF4DC"/>
            </a:solidFill>
          </a:ln>
          <a:effectLst>
            <a:outerShdw blurRad="1143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华文细黑" panose="02010600040101010101" pitchFamily="2" charset="-122"/>
            </a:endParaRPr>
          </a:p>
        </p:txBody>
      </p:sp>
      <p:sp>
        <p:nvSpPr>
          <p:cNvPr id="28" name="原创设计师QQ598969553                 _10"/>
          <p:cNvSpPr txBox="1"/>
          <p:nvPr/>
        </p:nvSpPr>
        <p:spPr>
          <a:xfrm>
            <a:off x="3592157" y="1563272"/>
            <a:ext cx="61106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60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2</a:t>
            </a:r>
            <a:endParaRPr lang="zh-CN" altLang="en-US" sz="6000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29" name="原创设计师QQ598969553                 _11"/>
          <p:cNvSpPr txBox="1"/>
          <p:nvPr/>
        </p:nvSpPr>
        <p:spPr>
          <a:xfrm>
            <a:off x="5056716" y="1535003"/>
            <a:ext cx="61106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60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0</a:t>
            </a:r>
            <a:endParaRPr lang="zh-CN" altLang="en-US" sz="6000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30" name="原创设计师QQ598969553                 _12"/>
          <p:cNvSpPr txBox="1"/>
          <p:nvPr/>
        </p:nvSpPr>
        <p:spPr>
          <a:xfrm>
            <a:off x="6524219" y="1549865"/>
            <a:ext cx="61106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60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1</a:t>
            </a:r>
            <a:endParaRPr lang="zh-CN" altLang="en-US" sz="6000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31" name="原创设计师QQ598969553                 _13"/>
          <p:cNvSpPr txBox="1"/>
          <p:nvPr/>
        </p:nvSpPr>
        <p:spPr>
          <a:xfrm>
            <a:off x="8012559" y="1570901"/>
            <a:ext cx="61106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6000" dirty="0" smtClean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8</a:t>
            </a:r>
            <a:endParaRPr lang="zh-CN" altLang="en-US" sz="6000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32" name="原创设计师QQ598969553                 _14"/>
          <p:cNvSpPr/>
          <p:nvPr/>
        </p:nvSpPr>
        <p:spPr>
          <a:xfrm>
            <a:off x="4567377" y="3451238"/>
            <a:ext cx="305724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3200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感谢大家的观看</a:t>
            </a:r>
          </a:p>
        </p:txBody>
      </p:sp>
      <p:pic>
        <p:nvPicPr>
          <p:cNvPr id="14" name="Picture 64"/>
          <p:cNvPicPr>
            <a:picLocks noGrp="1" noSelect="1" noRot="1" noChangeAspect="1" noMove="1" noResize="1" noChangeShapeType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5107616" y="27865564"/>
            <a:ext cx="1976768" cy="511028"/>
          </a:xfrm>
          <a:prstGeom prst="rect">
            <a:avLst/>
          </a:prstGeom>
        </p:spPr>
      </p:pic>
      <p:sp>
        <p:nvSpPr>
          <p:cNvPr id="18" name="矩形: 圆角 36"/>
          <p:cNvSpPr/>
          <p:nvPr/>
        </p:nvSpPr>
        <p:spPr>
          <a:xfrm>
            <a:off x="4558283" y="5183913"/>
            <a:ext cx="3073845" cy="616609"/>
          </a:xfrm>
          <a:prstGeom prst="roundRect">
            <a:avLst>
              <a:gd name="adj" fmla="val 42964"/>
            </a:avLst>
          </a:prstGeom>
          <a:solidFill>
            <a:srgbClr val="FBF4DC"/>
          </a:solidFill>
          <a:ln w="19050">
            <a:noFill/>
          </a:ln>
          <a:effectLst>
            <a:outerShdw blurRad="1143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tx1"/>
              </a:solidFill>
              <a:ea typeface="华文细黑" panose="02010600040101010101" pitchFamily="2" charset="-122"/>
            </a:endParaRPr>
          </a:p>
        </p:txBody>
      </p:sp>
      <p:sp>
        <p:nvSpPr>
          <p:cNvPr id="19" name="原创设计师QQ598969553                 _15"/>
          <p:cNvSpPr/>
          <p:nvPr/>
        </p:nvSpPr>
        <p:spPr>
          <a:xfrm>
            <a:off x="5084862" y="5314422"/>
            <a:ext cx="2154137" cy="33654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培训讲师：朱柯辉</a:t>
            </a:r>
            <a:endParaRPr lang="zh-CN" altLang="en-US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75642823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00"/>
                            </p:stCondLst>
                            <p:childTnLst>
                              <p:par>
                                <p:cTn id="4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300"/>
                            </p:stCondLst>
                            <p:childTnLst>
                              <p:par>
                                <p:cTn id="52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2" grpId="0" animBg="1"/>
      <p:bldP spid="24" grpId="0" animBg="1"/>
      <p:bldP spid="26" grpId="0" animBg="1"/>
      <p:bldP spid="28" grpId="0"/>
      <p:bldP spid="29" grpId="0"/>
      <p:bldP spid="30" grpId="0"/>
      <p:bldP spid="31" grpId="0"/>
      <p:bldP spid="32" grpId="0"/>
      <p:bldP spid="19" grpId="0"/>
    </p:bldLst>
  </p:timing>
</p:sld>
</file>

<file path=ppt/theme/theme1.xml><?xml version="1.0" encoding="utf-8"?>
<a:theme xmlns:a="http://schemas.openxmlformats.org/drawingml/2006/main" name="Office 主题​​">
  <a:themeElements>
    <a:clrScheme name="自定义 62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0B6863"/>
      </a:accent1>
      <a:accent2>
        <a:srgbClr val="64A816"/>
      </a:accent2>
      <a:accent3>
        <a:srgbClr val="0B6863"/>
      </a:accent3>
      <a:accent4>
        <a:srgbClr val="64A816"/>
      </a:accent4>
      <a:accent5>
        <a:srgbClr val="0B6863"/>
      </a:accent5>
      <a:accent6>
        <a:srgbClr val="64A816"/>
      </a:accent6>
      <a:hlink>
        <a:srgbClr val="0563C1"/>
      </a:hlink>
      <a:folHlink>
        <a:srgbClr val="954F72"/>
      </a:folHlink>
    </a:clrScheme>
    <a:fontScheme name="模板">
      <a:majorFont>
        <a:latin typeface="微软雅黑"/>
        <a:ea typeface="微软雅黑"/>
        <a:cs typeface=""/>
      </a:majorFont>
      <a:minorFont>
        <a:latin typeface="华文细黑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1316</TotalTime>
  <Words>236</Words>
  <Application>Microsoft Office PowerPoint</Application>
  <PresentationFormat>自定义</PresentationFormat>
  <Paragraphs>48</Paragraphs>
  <Slides>5</Slides>
  <Notes>5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5</vt:i4>
      </vt:variant>
    </vt:vector>
  </HeadingPairs>
  <TitlesOfParts>
    <vt:vector size="6" baseType="lpstr">
      <vt:lpstr>Office 主题​​</vt:lpstr>
      <vt:lpstr>幻灯片 1</vt:lpstr>
      <vt:lpstr>幻灯片 2</vt:lpstr>
      <vt:lpstr>幻灯片 3</vt:lpstr>
      <vt:lpstr>幻灯片 4</vt:lpstr>
      <vt:lpstr>幻灯片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简洁微立体</dc:title>
  <dc:creator>第一PPT模板网-WWW.1PPT.COM</dc:creator>
  <cp:keywords>第一PPT模板网-WWW.1PPT.COM</cp:keywords>
  <cp:lastModifiedBy>user</cp:lastModifiedBy>
  <cp:revision>133</cp:revision>
  <dcterms:created xsi:type="dcterms:W3CDTF">2016-10-31T09:21:16Z</dcterms:created>
  <dcterms:modified xsi:type="dcterms:W3CDTF">2018-01-22T07:53:44Z</dcterms:modified>
</cp:coreProperties>
</file>