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03" r:id="rId2"/>
    <p:sldId id="310" r:id="rId3"/>
    <p:sldId id="311" r:id="rId4"/>
    <p:sldId id="285" r:id="rId5"/>
    <p:sldId id="281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6863"/>
    <a:srgbClr val="FBF4DC"/>
    <a:srgbClr val="64A81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990" y="-168"/>
      </p:cViewPr>
      <p:guideLst>
        <p:guide orient="horz" pos="2160"/>
        <p:guide pos="3840"/>
        <p:guide pos="24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729E6-9905-4A9C-9203-F014B6BA3A52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744CB-2226-4812-9310-E9B996422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1017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99691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91688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67891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736977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44CB-2226-4812-9310-E9B996422076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351650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91069738"/>
      </p:ext>
    </p:extLst>
  </p:cSld>
  <p:clrMapOvr>
    <a:masterClrMapping/>
  </p:clrMapOvr>
  <p:transition spd="slow" advClick="0" advTm="4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451628507"/>
      </p:ext>
    </p:extLst>
  </p:cSld>
  <p:clrMapOvr>
    <a:masterClrMapping/>
  </p:clrMapOvr>
  <p:transition spd="slow" advClick="0" advTm="4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99746647"/>
      </p:ext>
    </p:extLst>
  </p:cSld>
  <p:clrMapOvr>
    <a:masterClrMapping/>
  </p:clrMapOvr>
  <p:transition spd="slow" advClick="0" advTm="4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82063846"/>
      </p:ext>
    </p:extLst>
  </p:cSld>
  <p:clrMapOvr>
    <a:masterClrMapping/>
  </p:clrMapOvr>
  <p:transition spd="slow" advClick="0" advTm="4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24685403"/>
      </p:ext>
    </p:extLst>
  </p:cSld>
  <p:clrMapOvr>
    <a:masterClrMapping/>
  </p:clrMapOvr>
  <p:transition spd="slow" advClick="0" advTm="4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44129007"/>
      </p:ext>
    </p:extLst>
  </p:cSld>
  <p:clrMapOvr>
    <a:masterClrMapping/>
  </p:clrMapOvr>
  <p:transition spd="slow" advClick="0" advTm="4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16008653"/>
      </p:ext>
    </p:extLst>
  </p:cSld>
  <p:clrMapOvr>
    <a:masterClrMapping/>
  </p:clrMapOvr>
  <p:transition spd="slow" advClick="0" advTm="4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977818114"/>
      </p:ext>
    </p:extLst>
  </p:cSld>
  <p:clrMapOvr>
    <a:masterClrMapping/>
  </p:clrMapOvr>
  <p:transition spd="slow" advClick="0" advTm="4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811579" y="337344"/>
            <a:ext cx="7886700" cy="431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4"/>
          </p:nvPr>
        </p:nvSpPr>
        <p:spPr>
          <a:xfrm>
            <a:off x="811579" y="616744"/>
            <a:ext cx="78867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7" name="自由: 形状 32"/>
          <p:cNvSpPr/>
          <p:nvPr userDrawn="1"/>
        </p:nvSpPr>
        <p:spPr>
          <a:xfrm rot="16200000">
            <a:off x="98246" y="239098"/>
            <a:ext cx="558527" cy="755019"/>
          </a:xfrm>
          <a:custGeom>
            <a:avLst/>
            <a:gdLst>
              <a:gd name="connsiteX0" fmla="*/ 558527 w 558527"/>
              <a:gd name="connsiteY0" fmla="*/ 0 h 755019"/>
              <a:gd name="connsiteX1" fmla="*/ 558527 w 558527"/>
              <a:gd name="connsiteY1" fmla="*/ 525460 h 755019"/>
              <a:gd name="connsiteX2" fmla="*/ 279263 w 558527"/>
              <a:gd name="connsiteY2" fmla="*/ 755019 h 755019"/>
              <a:gd name="connsiteX3" fmla="*/ 0 w 558527"/>
              <a:gd name="connsiteY3" fmla="*/ 525460 h 755019"/>
              <a:gd name="connsiteX4" fmla="*/ 0 w 558527"/>
              <a:gd name="connsiteY4" fmla="*/ 0 h 755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755019">
                <a:moveTo>
                  <a:pt x="558527" y="0"/>
                </a:moveTo>
                <a:lnTo>
                  <a:pt x="558527" y="525460"/>
                </a:lnTo>
                <a:lnTo>
                  <a:pt x="279263" y="755019"/>
                </a:lnTo>
                <a:lnTo>
                  <a:pt x="0" y="5254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 sz="3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自由: 形状 31"/>
          <p:cNvSpPr/>
          <p:nvPr userDrawn="1"/>
        </p:nvSpPr>
        <p:spPr>
          <a:xfrm rot="16200000">
            <a:off x="4766" y="332578"/>
            <a:ext cx="558527" cy="568058"/>
          </a:xfrm>
          <a:custGeom>
            <a:avLst/>
            <a:gdLst>
              <a:gd name="connsiteX0" fmla="*/ 558527 w 558527"/>
              <a:gd name="connsiteY0" fmla="*/ 0 h 568058"/>
              <a:gd name="connsiteX1" fmla="*/ 558527 w 558527"/>
              <a:gd name="connsiteY1" fmla="*/ 338499 h 568058"/>
              <a:gd name="connsiteX2" fmla="*/ 279263 w 558527"/>
              <a:gd name="connsiteY2" fmla="*/ 568058 h 568058"/>
              <a:gd name="connsiteX3" fmla="*/ 0 w 558527"/>
              <a:gd name="connsiteY3" fmla="*/ 338499 h 568058"/>
              <a:gd name="connsiteX4" fmla="*/ 0 w 558527"/>
              <a:gd name="connsiteY4" fmla="*/ 0 h 56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527" h="568058">
                <a:moveTo>
                  <a:pt x="558527" y="0"/>
                </a:moveTo>
                <a:lnTo>
                  <a:pt x="558527" y="338499"/>
                </a:lnTo>
                <a:lnTo>
                  <a:pt x="279263" y="568058"/>
                </a:lnTo>
                <a:lnTo>
                  <a:pt x="0" y="3384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11270629" y="428110"/>
            <a:ext cx="468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EFCBF77D-F46E-4259-B383-244069B4E4DB}" type="slidenum">
              <a:rPr lang="zh-CN" altLang="en-US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pPr algn="ctr"/>
              <a:t>‹#›</a:t>
            </a:fld>
            <a:endParaRPr lang="zh-CN" altLang="en-US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8023742"/>
      </p:ext>
    </p:extLst>
  </p:cSld>
  <p:clrMapOvr>
    <a:masterClrMapping/>
  </p:clrMapOvr>
  <p:transition spd="slow" advClick="0" advTm="4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26979845"/>
      </p:ext>
    </p:extLst>
  </p:cSld>
  <p:clrMapOvr>
    <a:masterClrMapping/>
  </p:clrMapOvr>
  <p:transition spd="slow" advClick="0" advTm="4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639141849"/>
      </p:ext>
    </p:extLst>
  </p:cSld>
  <p:clrMapOvr>
    <a:masterClrMapping/>
  </p:clrMapOvr>
  <p:transition spd="slow" advClick="0" advTm="4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4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0E8F5-014E-4ACE-9BEE-2C4E337F7A8B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0CE39-DEFF-4EA4-B05B-EE170A8C1A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89924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4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原创设计师QQ598969553                 _2"/>
          <p:cNvSpPr>
            <a:spLocks/>
          </p:cNvSpPr>
          <p:nvPr/>
        </p:nvSpPr>
        <p:spPr bwMode="auto">
          <a:xfrm rot="16200000">
            <a:off x="3099855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" name="原创设计师QQ598969553                 _4"/>
          <p:cNvSpPr>
            <a:spLocks/>
          </p:cNvSpPr>
          <p:nvPr/>
        </p:nvSpPr>
        <p:spPr bwMode="auto">
          <a:xfrm rot="16200000">
            <a:off x="4567357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" name="原创设计师QQ598969553                 _6"/>
          <p:cNvSpPr>
            <a:spLocks/>
          </p:cNvSpPr>
          <p:nvPr/>
        </p:nvSpPr>
        <p:spPr bwMode="auto">
          <a:xfrm rot="16200000">
            <a:off x="6034859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6" name="原创设计师QQ598969553                 _8"/>
          <p:cNvSpPr>
            <a:spLocks/>
          </p:cNvSpPr>
          <p:nvPr/>
        </p:nvSpPr>
        <p:spPr bwMode="auto">
          <a:xfrm rot="16200000">
            <a:off x="7502361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8" name="原创设计师QQ598969553                 _10"/>
          <p:cNvSpPr txBox="1"/>
          <p:nvPr/>
        </p:nvSpPr>
        <p:spPr>
          <a:xfrm>
            <a:off x="3592157" y="15632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       _11"/>
          <p:cNvSpPr txBox="1"/>
          <p:nvPr/>
        </p:nvSpPr>
        <p:spPr>
          <a:xfrm>
            <a:off x="5056716" y="1535003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       _12"/>
          <p:cNvSpPr txBox="1"/>
          <p:nvPr/>
        </p:nvSpPr>
        <p:spPr>
          <a:xfrm>
            <a:off x="6524219" y="15498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原创设计师QQ598969553                 _13"/>
          <p:cNvSpPr txBox="1"/>
          <p:nvPr/>
        </p:nvSpPr>
        <p:spPr>
          <a:xfrm>
            <a:off x="8012559" y="15709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原创设计师QQ598969553                 _14"/>
          <p:cNvSpPr/>
          <p:nvPr/>
        </p:nvSpPr>
        <p:spPr>
          <a:xfrm>
            <a:off x="4245511" y="3270263"/>
            <a:ext cx="45111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AIC</a:t>
            </a:r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</a:t>
            </a:r>
            <a:r>
              <a:rPr lang="en-US" altLang="zh-CN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事故处理模块</a:t>
            </a:r>
            <a:r>
              <a:rPr lang="en-US" altLang="zh-CN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原创设计师QQ598969553                 _16"/>
          <p:cNvSpPr txBox="1"/>
          <p:nvPr/>
        </p:nvSpPr>
        <p:spPr>
          <a:xfrm>
            <a:off x="2535808" y="4231365"/>
            <a:ext cx="7118797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Along with the advance of network and communication technology, the information construction becomes more and more important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矩形: 圆角 36"/>
          <p:cNvSpPr/>
          <p:nvPr/>
        </p:nvSpPr>
        <p:spPr>
          <a:xfrm>
            <a:off x="4558283" y="5183913"/>
            <a:ext cx="3073845" cy="616609"/>
          </a:xfrm>
          <a:prstGeom prst="roundRect">
            <a:avLst>
              <a:gd name="adj" fmla="val 42964"/>
            </a:avLst>
          </a:prstGeom>
          <a:solidFill>
            <a:srgbClr val="FBF4DC"/>
          </a:solidFill>
          <a:ln w="19050">
            <a:noFill/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ea typeface="华文细黑" panose="02010600040101010101" pitchFamily="2" charset="-122"/>
            </a:endParaRPr>
          </a:p>
        </p:txBody>
      </p:sp>
      <p:sp>
        <p:nvSpPr>
          <p:cNvPr id="33" name="原创设计师QQ598969553                 _15"/>
          <p:cNvSpPr/>
          <p:nvPr/>
        </p:nvSpPr>
        <p:spPr>
          <a:xfrm>
            <a:off x="5084862" y="5314422"/>
            <a:ext cx="2154137" cy="336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培训讲师：朱柯辉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58048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600"/>
                            </p:stCondLst>
                            <p:childTnLst>
                              <p:par>
                                <p:cTn id="5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1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  <p:bldP spid="34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/>
        </p:nvGrpSpPr>
        <p:grpSpPr>
          <a:xfrm>
            <a:off x="1" y="984250"/>
            <a:ext cx="9563099" cy="4889500"/>
            <a:chOff x="1" y="984250"/>
            <a:chExt cx="9563099" cy="4889500"/>
          </a:xfrm>
        </p:grpSpPr>
        <p:sp>
          <p:nvSpPr>
            <p:cNvPr id="8" name="图文框 7"/>
            <p:cNvSpPr/>
            <p:nvPr/>
          </p:nvSpPr>
          <p:spPr>
            <a:xfrm>
              <a:off x="2628900" y="984250"/>
              <a:ext cx="6934200" cy="4889500"/>
            </a:xfrm>
            <a:prstGeom prst="frame">
              <a:avLst>
                <a:gd name="adj1" fmla="val 15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" y="2088775"/>
              <a:ext cx="3179134" cy="3174341"/>
            </a:xfrm>
            <a:prstGeom prst="rect">
              <a:avLst/>
            </a:prstGeom>
            <a:solidFill>
              <a:srgbClr val="FBF4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5" name="原创设计师QQ598969553           _6"/>
          <p:cNvSpPr/>
          <p:nvPr/>
        </p:nvSpPr>
        <p:spPr>
          <a:xfrm flipH="1">
            <a:off x="3248869" y="2189002"/>
            <a:ext cx="47596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事故处理系统</a:t>
            </a:r>
            <a:endParaRPr lang="en-US" altLang="zh-CN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 smtClean="0">
                <a:solidFill>
                  <a:schemeClr val="accent1"/>
                </a:solidFill>
              </a:rPr>
              <a:t>Computer Incidents Reaction System</a:t>
            </a:r>
            <a:endParaRPr lang="zh-CN" altLang="en-US" sz="2000" dirty="0">
              <a:solidFill>
                <a:schemeClr val="accent1"/>
              </a:solidFill>
            </a:endParaRPr>
          </a:p>
        </p:txBody>
      </p:sp>
      <p:sp>
        <p:nvSpPr>
          <p:cNvPr id="6" name="原创设计师QQ598969553           _7"/>
          <p:cNvSpPr/>
          <p:nvPr/>
        </p:nvSpPr>
        <p:spPr>
          <a:xfrm flipH="1">
            <a:off x="3225241" y="3113051"/>
            <a:ext cx="3783503" cy="890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随着计算机技术的发展，越来越多的新技术在事故处理过程中得到应用，使事故处理工作朝科学、快速、系统的方向发展。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1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210935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事故处理系统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Computer Incidents Reaction System</a:t>
            </a:r>
          </a:p>
        </p:txBody>
      </p:sp>
      <p:grpSp>
        <p:nvGrpSpPr>
          <p:cNvPr id="6" name="组合 40"/>
          <p:cNvGrpSpPr/>
          <p:nvPr/>
        </p:nvGrpSpPr>
        <p:grpSpPr>
          <a:xfrm>
            <a:off x="2354997" y="1393793"/>
            <a:ext cx="6810848" cy="3020444"/>
            <a:chOff x="2259747" y="2403443"/>
            <a:chExt cx="6810848" cy="3020444"/>
          </a:xfrm>
        </p:grpSpPr>
        <p:sp>
          <p:nvSpPr>
            <p:cNvPr id="4" name="原创设计师QQ：598969553              _2"/>
            <p:cNvSpPr>
              <a:spLocks noChangeShapeType="1"/>
            </p:cNvSpPr>
            <p:nvPr/>
          </p:nvSpPr>
          <p:spPr bwMode="auto">
            <a:xfrm flipV="1">
              <a:off x="3522718" y="2738190"/>
              <a:ext cx="0" cy="1145777"/>
            </a:xfrm>
            <a:prstGeom prst="line">
              <a:avLst/>
            </a:pr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" name="原创设计师QQ：598969553              _3"/>
            <p:cNvSpPr>
              <a:spLocks noChangeShapeType="1"/>
            </p:cNvSpPr>
            <p:nvPr/>
          </p:nvSpPr>
          <p:spPr bwMode="auto">
            <a:xfrm flipV="1">
              <a:off x="7609259" y="3731568"/>
              <a:ext cx="0" cy="1143531"/>
            </a:xfrm>
            <a:prstGeom prst="line">
              <a:avLst/>
            </a:prstGeom>
            <a:noFill/>
            <a:ln w="6350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" name="原创设计师QQ：598969553              _7"/>
            <p:cNvSpPr>
              <a:spLocks noChangeArrowheads="1"/>
            </p:cNvSpPr>
            <p:nvPr/>
          </p:nvSpPr>
          <p:spPr bwMode="auto">
            <a:xfrm>
              <a:off x="3195355" y="2403443"/>
              <a:ext cx="671533" cy="6717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" name="原创设计师QQ：598969553              _12"/>
            <p:cNvSpPr>
              <a:spLocks noChangeArrowheads="1"/>
            </p:cNvSpPr>
            <p:nvPr/>
          </p:nvSpPr>
          <p:spPr bwMode="auto">
            <a:xfrm>
              <a:off x="7322242" y="4747654"/>
              <a:ext cx="669287" cy="67623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6" name="原创设计师QQ：598969553              _14"/>
            <p:cNvSpPr>
              <a:spLocks/>
            </p:cNvSpPr>
            <p:nvPr/>
          </p:nvSpPr>
          <p:spPr bwMode="auto">
            <a:xfrm>
              <a:off x="2518860" y="3537846"/>
              <a:ext cx="2015557" cy="689997"/>
            </a:xfrm>
            <a:custGeom>
              <a:avLst/>
              <a:gdLst>
                <a:gd name="T0" fmla="*/ 490 w 591"/>
                <a:gd name="T1" fmla="*/ 0 h 202"/>
                <a:gd name="T2" fmla="*/ 101 w 591"/>
                <a:gd name="T3" fmla="*/ 0 h 202"/>
                <a:gd name="T4" fmla="*/ 0 w 591"/>
                <a:gd name="T5" fmla="*/ 101 h 202"/>
                <a:gd name="T6" fmla="*/ 101 w 591"/>
                <a:gd name="T7" fmla="*/ 202 h 202"/>
                <a:gd name="T8" fmla="*/ 490 w 591"/>
                <a:gd name="T9" fmla="*/ 202 h 202"/>
                <a:gd name="T10" fmla="*/ 591 w 591"/>
                <a:gd name="T11" fmla="*/ 101 h 202"/>
                <a:gd name="T12" fmla="*/ 490 w 59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1" h="202">
                  <a:moveTo>
                    <a:pt x="490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46" y="0"/>
                    <a:pt x="0" y="46"/>
                    <a:pt x="0" y="101"/>
                  </a:cubicBezTo>
                  <a:cubicBezTo>
                    <a:pt x="0" y="157"/>
                    <a:pt x="46" y="202"/>
                    <a:pt x="101" y="202"/>
                  </a:cubicBezTo>
                  <a:cubicBezTo>
                    <a:pt x="490" y="202"/>
                    <a:pt x="490" y="202"/>
                    <a:pt x="490" y="202"/>
                  </a:cubicBezTo>
                  <a:cubicBezTo>
                    <a:pt x="546" y="202"/>
                    <a:pt x="591" y="157"/>
                    <a:pt x="591" y="101"/>
                  </a:cubicBezTo>
                  <a:cubicBezTo>
                    <a:pt x="591" y="46"/>
                    <a:pt x="546" y="0"/>
                    <a:pt x="4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7" name="原创设计师QQ：598969553              _15"/>
            <p:cNvSpPr>
              <a:spLocks/>
            </p:cNvSpPr>
            <p:nvPr/>
          </p:nvSpPr>
          <p:spPr bwMode="auto">
            <a:xfrm>
              <a:off x="6926666" y="3575946"/>
              <a:ext cx="1479486" cy="689997"/>
            </a:xfrm>
            <a:custGeom>
              <a:avLst/>
              <a:gdLst>
                <a:gd name="T0" fmla="*/ 334 w 434"/>
                <a:gd name="T1" fmla="*/ 0 h 202"/>
                <a:gd name="T2" fmla="*/ 0 w 434"/>
                <a:gd name="T3" fmla="*/ 0 h 202"/>
                <a:gd name="T4" fmla="*/ 60 w 434"/>
                <a:gd name="T5" fmla="*/ 101 h 202"/>
                <a:gd name="T6" fmla="*/ 0 w 434"/>
                <a:gd name="T7" fmla="*/ 202 h 202"/>
                <a:gd name="T8" fmla="*/ 334 w 434"/>
                <a:gd name="T9" fmla="*/ 202 h 202"/>
                <a:gd name="T10" fmla="*/ 434 w 434"/>
                <a:gd name="T11" fmla="*/ 101 h 202"/>
                <a:gd name="T12" fmla="*/ 334 w 434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4" h="202">
                  <a:moveTo>
                    <a:pt x="3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6" y="20"/>
                    <a:pt x="60" y="58"/>
                    <a:pt x="60" y="101"/>
                  </a:cubicBezTo>
                  <a:cubicBezTo>
                    <a:pt x="60" y="145"/>
                    <a:pt x="36" y="183"/>
                    <a:pt x="0" y="202"/>
                  </a:cubicBezTo>
                  <a:cubicBezTo>
                    <a:pt x="334" y="202"/>
                    <a:pt x="334" y="202"/>
                    <a:pt x="334" y="202"/>
                  </a:cubicBezTo>
                  <a:cubicBezTo>
                    <a:pt x="389" y="202"/>
                    <a:pt x="434" y="157"/>
                    <a:pt x="434" y="101"/>
                  </a:cubicBezTo>
                  <a:cubicBezTo>
                    <a:pt x="434" y="46"/>
                    <a:pt x="389" y="0"/>
                    <a:pt x="3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" name="原创设计师QQ：598969553              _20"/>
            <p:cNvSpPr>
              <a:spLocks noEditPoints="1"/>
            </p:cNvSpPr>
            <p:nvPr/>
          </p:nvSpPr>
          <p:spPr bwMode="auto">
            <a:xfrm>
              <a:off x="3406471" y="2570267"/>
              <a:ext cx="251544" cy="338090"/>
            </a:xfrm>
            <a:custGeom>
              <a:avLst/>
              <a:gdLst>
                <a:gd name="T0" fmla="*/ 96 w 145"/>
                <a:gd name="T1" fmla="*/ 71 h 195"/>
                <a:gd name="T2" fmla="*/ 72 w 145"/>
                <a:gd name="T3" fmla="*/ 81 h 195"/>
                <a:gd name="T4" fmla="*/ 60 w 145"/>
                <a:gd name="T5" fmla="*/ 79 h 195"/>
                <a:gd name="T6" fmla="*/ 49 w 145"/>
                <a:gd name="T7" fmla="*/ 71 h 195"/>
                <a:gd name="T8" fmla="*/ 43 w 145"/>
                <a:gd name="T9" fmla="*/ 71 h 195"/>
                <a:gd name="T10" fmla="*/ 43 w 145"/>
                <a:gd name="T11" fmla="*/ 78 h 195"/>
                <a:gd name="T12" fmla="*/ 56 w 145"/>
                <a:gd name="T13" fmla="*/ 87 h 195"/>
                <a:gd name="T14" fmla="*/ 72 w 145"/>
                <a:gd name="T15" fmla="*/ 90 h 195"/>
                <a:gd name="T16" fmla="*/ 102 w 145"/>
                <a:gd name="T17" fmla="*/ 78 h 195"/>
                <a:gd name="T18" fmla="*/ 102 w 145"/>
                <a:gd name="T19" fmla="*/ 71 h 195"/>
                <a:gd name="T20" fmla="*/ 96 w 145"/>
                <a:gd name="T21" fmla="*/ 71 h 195"/>
                <a:gd name="T22" fmla="*/ 106 w 145"/>
                <a:gd name="T23" fmla="*/ 170 h 195"/>
                <a:gd name="T24" fmla="*/ 106 w 145"/>
                <a:gd name="T25" fmla="*/ 170 h 195"/>
                <a:gd name="T26" fmla="*/ 39 w 145"/>
                <a:gd name="T27" fmla="*/ 170 h 195"/>
                <a:gd name="T28" fmla="*/ 34 w 145"/>
                <a:gd name="T29" fmla="*/ 174 h 195"/>
                <a:gd name="T30" fmla="*/ 39 w 145"/>
                <a:gd name="T31" fmla="*/ 179 h 195"/>
                <a:gd name="T32" fmla="*/ 106 w 145"/>
                <a:gd name="T33" fmla="*/ 179 h 195"/>
                <a:gd name="T34" fmla="*/ 111 w 145"/>
                <a:gd name="T35" fmla="*/ 174 h 195"/>
                <a:gd name="T36" fmla="*/ 106 w 145"/>
                <a:gd name="T37" fmla="*/ 170 h 195"/>
                <a:gd name="T38" fmla="*/ 145 w 145"/>
                <a:gd name="T39" fmla="*/ 75 h 195"/>
                <a:gd name="T40" fmla="*/ 145 w 145"/>
                <a:gd name="T41" fmla="*/ 75 h 195"/>
                <a:gd name="T42" fmla="*/ 124 w 145"/>
                <a:gd name="T43" fmla="*/ 22 h 195"/>
                <a:gd name="T44" fmla="*/ 72 w 145"/>
                <a:gd name="T45" fmla="*/ 0 h 195"/>
                <a:gd name="T46" fmla="*/ 21 w 145"/>
                <a:gd name="T47" fmla="*/ 22 h 195"/>
                <a:gd name="T48" fmla="*/ 0 w 145"/>
                <a:gd name="T49" fmla="*/ 75 h 195"/>
                <a:gd name="T50" fmla="*/ 9 w 145"/>
                <a:gd name="T51" fmla="*/ 112 h 195"/>
                <a:gd name="T52" fmla="*/ 9 w 145"/>
                <a:gd name="T53" fmla="*/ 112 h 195"/>
                <a:gd name="T54" fmla="*/ 31 w 145"/>
                <a:gd name="T55" fmla="*/ 137 h 195"/>
                <a:gd name="T56" fmla="*/ 31 w 145"/>
                <a:gd name="T57" fmla="*/ 158 h 195"/>
                <a:gd name="T58" fmla="*/ 39 w 145"/>
                <a:gd name="T59" fmla="*/ 166 h 195"/>
                <a:gd name="T60" fmla="*/ 106 w 145"/>
                <a:gd name="T61" fmla="*/ 166 h 195"/>
                <a:gd name="T62" fmla="*/ 114 w 145"/>
                <a:gd name="T63" fmla="*/ 158 h 195"/>
                <a:gd name="T64" fmla="*/ 114 w 145"/>
                <a:gd name="T65" fmla="*/ 137 h 195"/>
                <a:gd name="T66" fmla="*/ 136 w 145"/>
                <a:gd name="T67" fmla="*/ 112 h 195"/>
                <a:gd name="T68" fmla="*/ 136 w 145"/>
                <a:gd name="T69" fmla="*/ 112 h 195"/>
                <a:gd name="T70" fmla="*/ 145 w 145"/>
                <a:gd name="T71" fmla="*/ 75 h 195"/>
                <a:gd name="T72" fmla="*/ 123 w 145"/>
                <a:gd name="T73" fmla="*/ 104 h 195"/>
                <a:gd name="T74" fmla="*/ 123 w 145"/>
                <a:gd name="T75" fmla="*/ 104 h 195"/>
                <a:gd name="T76" fmla="*/ 123 w 145"/>
                <a:gd name="T77" fmla="*/ 104 h 195"/>
                <a:gd name="T78" fmla="*/ 123 w 145"/>
                <a:gd name="T79" fmla="*/ 104 h 195"/>
                <a:gd name="T80" fmla="*/ 102 w 145"/>
                <a:gd name="T81" fmla="*/ 126 h 195"/>
                <a:gd name="T82" fmla="*/ 99 w 145"/>
                <a:gd name="T83" fmla="*/ 133 h 195"/>
                <a:gd name="T84" fmla="*/ 99 w 145"/>
                <a:gd name="T85" fmla="*/ 133 h 195"/>
                <a:gd name="T86" fmla="*/ 99 w 145"/>
                <a:gd name="T87" fmla="*/ 150 h 195"/>
                <a:gd name="T88" fmla="*/ 46 w 145"/>
                <a:gd name="T89" fmla="*/ 150 h 195"/>
                <a:gd name="T90" fmla="*/ 46 w 145"/>
                <a:gd name="T91" fmla="*/ 133 h 195"/>
                <a:gd name="T92" fmla="*/ 42 w 145"/>
                <a:gd name="T93" fmla="*/ 126 h 195"/>
                <a:gd name="T94" fmla="*/ 22 w 145"/>
                <a:gd name="T95" fmla="*/ 104 h 195"/>
                <a:gd name="T96" fmla="*/ 22 w 145"/>
                <a:gd name="T97" fmla="*/ 104 h 195"/>
                <a:gd name="T98" fmla="*/ 14 w 145"/>
                <a:gd name="T99" fmla="*/ 75 h 195"/>
                <a:gd name="T100" fmla="*/ 31 w 145"/>
                <a:gd name="T101" fmla="*/ 33 h 195"/>
                <a:gd name="T102" fmla="*/ 72 w 145"/>
                <a:gd name="T103" fmla="*/ 15 h 195"/>
                <a:gd name="T104" fmla="*/ 113 w 145"/>
                <a:gd name="T105" fmla="*/ 33 h 195"/>
                <a:gd name="T106" fmla="*/ 130 w 145"/>
                <a:gd name="T107" fmla="*/ 75 h 195"/>
                <a:gd name="T108" fmla="*/ 123 w 145"/>
                <a:gd name="T109" fmla="*/ 104 h 195"/>
                <a:gd name="T110" fmla="*/ 92 w 145"/>
                <a:gd name="T111" fmla="*/ 186 h 195"/>
                <a:gd name="T112" fmla="*/ 92 w 145"/>
                <a:gd name="T113" fmla="*/ 186 h 195"/>
                <a:gd name="T114" fmla="*/ 53 w 145"/>
                <a:gd name="T115" fmla="*/ 186 h 195"/>
                <a:gd name="T116" fmla="*/ 48 w 145"/>
                <a:gd name="T117" fmla="*/ 190 h 195"/>
                <a:gd name="T118" fmla="*/ 53 w 145"/>
                <a:gd name="T119" fmla="*/ 195 h 195"/>
                <a:gd name="T120" fmla="*/ 92 w 145"/>
                <a:gd name="T121" fmla="*/ 195 h 195"/>
                <a:gd name="T122" fmla="*/ 96 w 145"/>
                <a:gd name="T123" fmla="*/ 190 h 195"/>
                <a:gd name="T124" fmla="*/ 92 w 145"/>
                <a:gd name="T125" fmla="*/ 18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" h="195">
                  <a:moveTo>
                    <a:pt x="96" y="71"/>
                  </a:moveTo>
                  <a:cubicBezTo>
                    <a:pt x="90" y="77"/>
                    <a:pt x="82" y="81"/>
                    <a:pt x="72" y="81"/>
                  </a:cubicBezTo>
                  <a:cubicBezTo>
                    <a:pt x="68" y="81"/>
                    <a:pt x="63" y="80"/>
                    <a:pt x="60" y="79"/>
                  </a:cubicBezTo>
                  <a:cubicBezTo>
                    <a:pt x="56" y="77"/>
                    <a:pt x="52" y="74"/>
                    <a:pt x="49" y="71"/>
                  </a:cubicBezTo>
                  <a:cubicBezTo>
                    <a:pt x="47" y="69"/>
                    <a:pt x="44" y="69"/>
                    <a:pt x="43" y="71"/>
                  </a:cubicBezTo>
                  <a:cubicBezTo>
                    <a:pt x="41" y="73"/>
                    <a:pt x="41" y="76"/>
                    <a:pt x="43" y="78"/>
                  </a:cubicBezTo>
                  <a:cubicBezTo>
                    <a:pt x="46" y="82"/>
                    <a:pt x="51" y="85"/>
                    <a:pt x="56" y="87"/>
                  </a:cubicBezTo>
                  <a:cubicBezTo>
                    <a:pt x="61" y="89"/>
                    <a:pt x="67" y="90"/>
                    <a:pt x="72" y="90"/>
                  </a:cubicBezTo>
                  <a:cubicBezTo>
                    <a:pt x="84" y="90"/>
                    <a:pt x="95" y="85"/>
                    <a:pt x="102" y="78"/>
                  </a:cubicBezTo>
                  <a:cubicBezTo>
                    <a:pt x="104" y="76"/>
                    <a:pt x="104" y="73"/>
                    <a:pt x="102" y="71"/>
                  </a:cubicBezTo>
                  <a:cubicBezTo>
                    <a:pt x="100" y="69"/>
                    <a:pt x="98" y="69"/>
                    <a:pt x="96" y="71"/>
                  </a:cubicBezTo>
                  <a:close/>
                  <a:moveTo>
                    <a:pt x="106" y="170"/>
                  </a:moveTo>
                  <a:cubicBezTo>
                    <a:pt x="106" y="170"/>
                    <a:pt x="106" y="170"/>
                    <a:pt x="106" y="170"/>
                  </a:cubicBezTo>
                  <a:cubicBezTo>
                    <a:pt x="39" y="170"/>
                    <a:pt x="39" y="170"/>
                    <a:pt x="39" y="170"/>
                  </a:cubicBezTo>
                  <a:cubicBezTo>
                    <a:pt x="36" y="170"/>
                    <a:pt x="34" y="172"/>
                    <a:pt x="34" y="174"/>
                  </a:cubicBezTo>
                  <a:cubicBezTo>
                    <a:pt x="34" y="177"/>
                    <a:pt x="36" y="179"/>
                    <a:pt x="39" y="179"/>
                  </a:cubicBezTo>
                  <a:cubicBezTo>
                    <a:pt x="106" y="179"/>
                    <a:pt x="106" y="179"/>
                    <a:pt x="106" y="179"/>
                  </a:cubicBezTo>
                  <a:cubicBezTo>
                    <a:pt x="109" y="179"/>
                    <a:pt x="111" y="177"/>
                    <a:pt x="111" y="174"/>
                  </a:cubicBezTo>
                  <a:cubicBezTo>
                    <a:pt x="111" y="172"/>
                    <a:pt x="109" y="170"/>
                    <a:pt x="106" y="170"/>
                  </a:cubicBezTo>
                  <a:close/>
                  <a:moveTo>
                    <a:pt x="145" y="75"/>
                  </a:moveTo>
                  <a:cubicBezTo>
                    <a:pt x="145" y="75"/>
                    <a:pt x="145" y="75"/>
                    <a:pt x="145" y="75"/>
                  </a:cubicBezTo>
                  <a:cubicBezTo>
                    <a:pt x="145" y="54"/>
                    <a:pt x="137" y="36"/>
                    <a:pt x="124" y="22"/>
                  </a:cubicBezTo>
                  <a:cubicBezTo>
                    <a:pt x="111" y="9"/>
                    <a:pt x="92" y="0"/>
                    <a:pt x="72" y="0"/>
                  </a:cubicBezTo>
                  <a:cubicBezTo>
                    <a:pt x="52" y="0"/>
                    <a:pt x="34" y="9"/>
                    <a:pt x="21" y="22"/>
                  </a:cubicBezTo>
                  <a:cubicBezTo>
                    <a:pt x="8" y="36"/>
                    <a:pt x="0" y="54"/>
                    <a:pt x="0" y="75"/>
                  </a:cubicBezTo>
                  <a:cubicBezTo>
                    <a:pt x="0" y="88"/>
                    <a:pt x="3" y="101"/>
                    <a:pt x="9" y="112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4" y="122"/>
                    <a:pt x="22" y="130"/>
                    <a:pt x="31" y="137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1" y="162"/>
                    <a:pt x="34" y="166"/>
                    <a:pt x="39" y="166"/>
                  </a:cubicBezTo>
                  <a:cubicBezTo>
                    <a:pt x="106" y="166"/>
                    <a:pt x="106" y="166"/>
                    <a:pt x="106" y="166"/>
                  </a:cubicBezTo>
                  <a:cubicBezTo>
                    <a:pt x="110" y="166"/>
                    <a:pt x="114" y="162"/>
                    <a:pt x="114" y="15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23" y="130"/>
                    <a:pt x="130" y="122"/>
                    <a:pt x="136" y="112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42" y="101"/>
                    <a:pt x="145" y="88"/>
                    <a:pt x="145" y="75"/>
                  </a:cubicBezTo>
                  <a:close/>
                  <a:moveTo>
                    <a:pt x="123" y="104"/>
                  </a:move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18" y="114"/>
                    <a:pt x="111" y="121"/>
                    <a:pt x="102" y="126"/>
                  </a:cubicBezTo>
                  <a:cubicBezTo>
                    <a:pt x="100" y="128"/>
                    <a:pt x="99" y="130"/>
                    <a:pt x="99" y="133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46" y="133"/>
                    <a:pt x="46" y="133"/>
                    <a:pt x="46" y="133"/>
                  </a:cubicBezTo>
                  <a:cubicBezTo>
                    <a:pt x="46" y="130"/>
                    <a:pt x="44" y="127"/>
                    <a:pt x="42" y="126"/>
                  </a:cubicBezTo>
                  <a:cubicBezTo>
                    <a:pt x="33" y="121"/>
                    <a:pt x="27" y="113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17" y="96"/>
                    <a:pt x="14" y="86"/>
                    <a:pt x="14" y="75"/>
                  </a:cubicBezTo>
                  <a:cubicBezTo>
                    <a:pt x="14" y="59"/>
                    <a:pt x="21" y="44"/>
                    <a:pt x="31" y="33"/>
                  </a:cubicBezTo>
                  <a:cubicBezTo>
                    <a:pt x="42" y="22"/>
                    <a:pt x="56" y="15"/>
                    <a:pt x="72" y="15"/>
                  </a:cubicBezTo>
                  <a:cubicBezTo>
                    <a:pt x="88" y="15"/>
                    <a:pt x="103" y="22"/>
                    <a:pt x="113" y="33"/>
                  </a:cubicBezTo>
                  <a:cubicBezTo>
                    <a:pt x="124" y="44"/>
                    <a:pt x="130" y="59"/>
                    <a:pt x="130" y="75"/>
                  </a:cubicBezTo>
                  <a:cubicBezTo>
                    <a:pt x="130" y="86"/>
                    <a:pt x="128" y="96"/>
                    <a:pt x="123" y="104"/>
                  </a:cubicBezTo>
                  <a:close/>
                  <a:moveTo>
                    <a:pt x="92" y="186"/>
                  </a:moveTo>
                  <a:cubicBezTo>
                    <a:pt x="92" y="186"/>
                    <a:pt x="92" y="186"/>
                    <a:pt x="92" y="186"/>
                  </a:cubicBezTo>
                  <a:cubicBezTo>
                    <a:pt x="53" y="186"/>
                    <a:pt x="53" y="186"/>
                    <a:pt x="53" y="186"/>
                  </a:cubicBezTo>
                  <a:cubicBezTo>
                    <a:pt x="50" y="186"/>
                    <a:pt x="48" y="188"/>
                    <a:pt x="48" y="190"/>
                  </a:cubicBezTo>
                  <a:cubicBezTo>
                    <a:pt x="48" y="193"/>
                    <a:pt x="50" y="195"/>
                    <a:pt x="53" y="195"/>
                  </a:cubicBezTo>
                  <a:cubicBezTo>
                    <a:pt x="92" y="195"/>
                    <a:pt x="92" y="195"/>
                    <a:pt x="92" y="195"/>
                  </a:cubicBezTo>
                  <a:cubicBezTo>
                    <a:pt x="94" y="195"/>
                    <a:pt x="96" y="193"/>
                    <a:pt x="96" y="190"/>
                  </a:cubicBezTo>
                  <a:cubicBezTo>
                    <a:pt x="96" y="188"/>
                    <a:pt x="94" y="186"/>
                    <a:pt x="92" y="1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" name="原创设计师QQ：598969553              _23"/>
            <p:cNvSpPr>
              <a:spLocks noEditPoints="1"/>
            </p:cNvSpPr>
            <p:nvPr/>
          </p:nvSpPr>
          <p:spPr bwMode="auto">
            <a:xfrm>
              <a:off x="7509533" y="4930561"/>
              <a:ext cx="332799" cy="310418"/>
            </a:xfrm>
            <a:custGeom>
              <a:avLst/>
              <a:gdLst>
                <a:gd name="T0" fmla="*/ 70 w 192"/>
                <a:gd name="T1" fmla="*/ 76 h 179"/>
                <a:gd name="T2" fmla="*/ 70 w 192"/>
                <a:gd name="T3" fmla="*/ 97 h 179"/>
                <a:gd name="T4" fmla="*/ 50 w 192"/>
                <a:gd name="T5" fmla="*/ 97 h 179"/>
                <a:gd name="T6" fmla="*/ 50 w 192"/>
                <a:gd name="T7" fmla="*/ 76 h 179"/>
                <a:gd name="T8" fmla="*/ 96 w 192"/>
                <a:gd name="T9" fmla="*/ 0 h 179"/>
                <a:gd name="T10" fmla="*/ 163 w 192"/>
                <a:gd name="T11" fmla="*/ 25 h 179"/>
                <a:gd name="T12" fmla="*/ 163 w 192"/>
                <a:gd name="T13" fmla="*/ 148 h 179"/>
                <a:gd name="T14" fmla="*/ 73 w 192"/>
                <a:gd name="T15" fmla="*/ 170 h 179"/>
                <a:gd name="T16" fmla="*/ 31 w 192"/>
                <a:gd name="T17" fmla="*/ 177 h 179"/>
                <a:gd name="T18" fmla="*/ 24 w 192"/>
                <a:gd name="T19" fmla="*/ 179 h 179"/>
                <a:gd name="T20" fmla="*/ 13 w 192"/>
                <a:gd name="T21" fmla="*/ 170 h 179"/>
                <a:gd name="T22" fmla="*/ 13 w 192"/>
                <a:gd name="T23" fmla="*/ 162 h 179"/>
                <a:gd name="T24" fmla="*/ 5 w 192"/>
                <a:gd name="T25" fmla="*/ 115 h 179"/>
                <a:gd name="T26" fmla="*/ 28 w 192"/>
                <a:gd name="T27" fmla="*/ 25 h 179"/>
                <a:gd name="T28" fmla="*/ 153 w 192"/>
                <a:gd name="T29" fmla="*/ 37 h 179"/>
                <a:gd name="T30" fmla="*/ 96 w 192"/>
                <a:gd name="T31" fmla="*/ 16 h 179"/>
                <a:gd name="T32" fmla="*/ 14 w 192"/>
                <a:gd name="T33" fmla="*/ 86 h 179"/>
                <a:gd name="T34" fmla="*/ 31 w 192"/>
                <a:gd name="T35" fmla="*/ 130 h 179"/>
                <a:gd name="T36" fmla="*/ 28 w 192"/>
                <a:gd name="T37" fmla="*/ 162 h 179"/>
                <a:gd name="T38" fmla="*/ 57 w 192"/>
                <a:gd name="T39" fmla="*/ 149 h 179"/>
                <a:gd name="T40" fmla="*/ 96 w 192"/>
                <a:gd name="T41" fmla="*/ 157 h 179"/>
                <a:gd name="T42" fmla="*/ 177 w 192"/>
                <a:gd name="T43" fmla="*/ 86 h 179"/>
                <a:gd name="T44" fmla="*/ 64 w 192"/>
                <a:gd name="T45" fmla="*/ 83 h 179"/>
                <a:gd name="T46" fmla="*/ 60 w 192"/>
                <a:gd name="T47" fmla="*/ 81 h 179"/>
                <a:gd name="T48" fmla="*/ 55 w 192"/>
                <a:gd name="T49" fmla="*/ 86 h 179"/>
                <a:gd name="T50" fmla="*/ 60 w 192"/>
                <a:gd name="T51" fmla="*/ 92 h 179"/>
                <a:gd name="T52" fmla="*/ 65 w 192"/>
                <a:gd name="T53" fmla="*/ 86 h 179"/>
                <a:gd name="T54" fmla="*/ 96 w 192"/>
                <a:gd name="T55" fmla="*/ 72 h 179"/>
                <a:gd name="T56" fmla="*/ 105 w 192"/>
                <a:gd name="T57" fmla="*/ 76 h 179"/>
                <a:gd name="T58" fmla="*/ 105 w 192"/>
                <a:gd name="T59" fmla="*/ 97 h 179"/>
                <a:gd name="T60" fmla="*/ 86 w 192"/>
                <a:gd name="T61" fmla="*/ 97 h 179"/>
                <a:gd name="T62" fmla="*/ 86 w 192"/>
                <a:gd name="T63" fmla="*/ 76 h 179"/>
                <a:gd name="T64" fmla="*/ 99 w 192"/>
                <a:gd name="T65" fmla="*/ 83 h 179"/>
                <a:gd name="T66" fmla="*/ 96 w 192"/>
                <a:gd name="T67" fmla="*/ 81 h 179"/>
                <a:gd name="T68" fmla="*/ 90 w 192"/>
                <a:gd name="T69" fmla="*/ 86 h 179"/>
                <a:gd name="T70" fmla="*/ 96 w 192"/>
                <a:gd name="T71" fmla="*/ 92 h 179"/>
                <a:gd name="T72" fmla="*/ 101 w 192"/>
                <a:gd name="T73" fmla="*/ 86 h 179"/>
                <a:gd name="T74" fmla="*/ 131 w 192"/>
                <a:gd name="T75" fmla="*/ 72 h 179"/>
                <a:gd name="T76" fmla="*/ 141 w 192"/>
                <a:gd name="T77" fmla="*/ 76 h 179"/>
                <a:gd name="T78" fmla="*/ 141 w 192"/>
                <a:gd name="T79" fmla="*/ 97 h 179"/>
                <a:gd name="T80" fmla="*/ 121 w 192"/>
                <a:gd name="T81" fmla="*/ 97 h 179"/>
                <a:gd name="T82" fmla="*/ 121 w 192"/>
                <a:gd name="T83" fmla="*/ 76 h 179"/>
                <a:gd name="T84" fmla="*/ 135 w 192"/>
                <a:gd name="T85" fmla="*/ 83 h 179"/>
                <a:gd name="T86" fmla="*/ 131 w 192"/>
                <a:gd name="T87" fmla="*/ 81 h 179"/>
                <a:gd name="T88" fmla="*/ 126 w 192"/>
                <a:gd name="T89" fmla="*/ 86 h 179"/>
                <a:gd name="T90" fmla="*/ 131 w 192"/>
                <a:gd name="T91" fmla="*/ 92 h 179"/>
                <a:gd name="T92" fmla="*/ 136 w 192"/>
                <a:gd name="T93" fmla="*/ 8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" h="179">
                  <a:moveTo>
                    <a:pt x="60" y="72"/>
                  </a:moveTo>
                  <a:cubicBezTo>
                    <a:pt x="64" y="72"/>
                    <a:pt x="67" y="74"/>
                    <a:pt x="70" y="76"/>
                  </a:cubicBezTo>
                  <a:cubicBezTo>
                    <a:pt x="73" y="79"/>
                    <a:pt x="74" y="82"/>
                    <a:pt x="74" y="86"/>
                  </a:cubicBezTo>
                  <a:cubicBezTo>
                    <a:pt x="74" y="90"/>
                    <a:pt x="73" y="94"/>
                    <a:pt x="70" y="97"/>
                  </a:cubicBezTo>
                  <a:cubicBezTo>
                    <a:pt x="67" y="99"/>
                    <a:pt x="64" y="101"/>
                    <a:pt x="60" y="101"/>
                  </a:cubicBezTo>
                  <a:cubicBezTo>
                    <a:pt x="56" y="101"/>
                    <a:pt x="53" y="99"/>
                    <a:pt x="50" y="97"/>
                  </a:cubicBezTo>
                  <a:cubicBezTo>
                    <a:pt x="48" y="94"/>
                    <a:pt x="46" y="90"/>
                    <a:pt x="46" y="86"/>
                  </a:cubicBezTo>
                  <a:cubicBezTo>
                    <a:pt x="46" y="82"/>
                    <a:pt x="48" y="79"/>
                    <a:pt x="50" y="76"/>
                  </a:cubicBezTo>
                  <a:cubicBezTo>
                    <a:pt x="53" y="74"/>
                    <a:pt x="56" y="72"/>
                    <a:pt x="60" y="72"/>
                  </a:cubicBezTo>
                  <a:close/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122" y="0"/>
                    <a:pt x="146" y="10"/>
                    <a:pt x="163" y="25"/>
                  </a:cubicBezTo>
                  <a:cubicBezTo>
                    <a:pt x="181" y="41"/>
                    <a:pt x="192" y="62"/>
                    <a:pt x="192" y="86"/>
                  </a:cubicBezTo>
                  <a:cubicBezTo>
                    <a:pt x="192" y="110"/>
                    <a:pt x="181" y="132"/>
                    <a:pt x="163" y="148"/>
                  </a:cubicBezTo>
                  <a:cubicBezTo>
                    <a:pt x="146" y="163"/>
                    <a:pt x="122" y="172"/>
                    <a:pt x="96" y="172"/>
                  </a:cubicBezTo>
                  <a:cubicBezTo>
                    <a:pt x="88" y="172"/>
                    <a:pt x="80" y="172"/>
                    <a:pt x="73" y="170"/>
                  </a:cubicBezTo>
                  <a:cubicBezTo>
                    <a:pt x="66" y="169"/>
                    <a:pt x="60" y="167"/>
                    <a:pt x="54" y="164"/>
                  </a:cubicBezTo>
                  <a:cubicBezTo>
                    <a:pt x="31" y="177"/>
                    <a:pt x="31" y="177"/>
                    <a:pt x="31" y="177"/>
                  </a:cubicBezTo>
                  <a:cubicBezTo>
                    <a:pt x="29" y="178"/>
                    <a:pt x="27" y="179"/>
                    <a:pt x="24" y="179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2" y="178"/>
                    <a:pt x="19" y="177"/>
                    <a:pt x="17" y="176"/>
                  </a:cubicBezTo>
                  <a:cubicBezTo>
                    <a:pt x="15" y="174"/>
                    <a:pt x="14" y="172"/>
                    <a:pt x="13" y="170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2" y="167"/>
                    <a:pt x="12" y="165"/>
                    <a:pt x="13" y="162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3" y="131"/>
                    <a:pt x="8" y="123"/>
                    <a:pt x="5" y="115"/>
                  </a:cubicBezTo>
                  <a:cubicBezTo>
                    <a:pt x="2" y="106"/>
                    <a:pt x="0" y="96"/>
                    <a:pt x="0" y="86"/>
                  </a:cubicBezTo>
                  <a:cubicBezTo>
                    <a:pt x="0" y="62"/>
                    <a:pt x="10" y="41"/>
                    <a:pt x="28" y="25"/>
                  </a:cubicBezTo>
                  <a:cubicBezTo>
                    <a:pt x="45" y="10"/>
                    <a:pt x="69" y="0"/>
                    <a:pt x="96" y="0"/>
                  </a:cubicBezTo>
                  <a:close/>
                  <a:moveTo>
                    <a:pt x="153" y="37"/>
                  </a:moveTo>
                  <a:cubicBezTo>
                    <a:pt x="153" y="37"/>
                    <a:pt x="153" y="37"/>
                    <a:pt x="153" y="37"/>
                  </a:cubicBezTo>
                  <a:cubicBezTo>
                    <a:pt x="139" y="24"/>
                    <a:pt x="118" y="16"/>
                    <a:pt x="96" y="16"/>
                  </a:cubicBezTo>
                  <a:cubicBezTo>
                    <a:pt x="73" y="16"/>
                    <a:pt x="52" y="24"/>
                    <a:pt x="38" y="37"/>
                  </a:cubicBezTo>
                  <a:cubicBezTo>
                    <a:pt x="23" y="49"/>
                    <a:pt x="14" y="67"/>
                    <a:pt x="14" y="86"/>
                  </a:cubicBezTo>
                  <a:cubicBezTo>
                    <a:pt x="14" y="94"/>
                    <a:pt x="16" y="102"/>
                    <a:pt x="19" y="109"/>
                  </a:cubicBezTo>
                  <a:cubicBezTo>
                    <a:pt x="22" y="117"/>
                    <a:pt x="26" y="124"/>
                    <a:pt x="31" y="130"/>
                  </a:cubicBezTo>
                  <a:cubicBezTo>
                    <a:pt x="33" y="131"/>
                    <a:pt x="34" y="134"/>
                    <a:pt x="33" y="137"/>
                  </a:cubicBezTo>
                  <a:cubicBezTo>
                    <a:pt x="28" y="162"/>
                    <a:pt x="28" y="162"/>
                    <a:pt x="28" y="162"/>
                  </a:cubicBezTo>
                  <a:cubicBezTo>
                    <a:pt x="51" y="149"/>
                    <a:pt x="51" y="149"/>
                    <a:pt x="51" y="149"/>
                  </a:cubicBezTo>
                  <a:cubicBezTo>
                    <a:pt x="53" y="148"/>
                    <a:pt x="55" y="148"/>
                    <a:pt x="57" y="149"/>
                  </a:cubicBezTo>
                  <a:cubicBezTo>
                    <a:pt x="63" y="152"/>
                    <a:pt x="69" y="154"/>
                    <a:pt x="76" y="155"/>
                  </a:cubicBezTo>
                  <a:cubicBezTo>
                    <a:pt x="82" y="157"/>
                    <a:pt x="89" y="157"/>
                    <a:pt x="96" y="157"/>
                  </a:cubicBezTo>
                  <a:cubicBezTo>
                    <a:pt x="118" y="157"/>
                    <a:pt x="139" y="149"/>
                    <a:pt x="153" y="136"/>
                  </a:cubicBezTo>
                  <a:cubicBezTo>
                    <a:pt x="168" y="123"/>
                    <a:pt x="177" y="106"/>
                    <a:pt x="177" y="86"/>
                  </a:cubicBezTo>
                  <a:cubicBezTo>
                    <a:pt x="177" y="67"/>
                    <a:pt x="168" y="49"/>
                    <a:pt x="153" y="37"/>
                  </a:cubicBezTo>
                  <a:close/>
                  <a:moveTo>
                    <a:pt x="64" y="83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63" y="82"/>
                    <a:pt x="62" y="81"/>
                    <a:pt x="60" y="81"/>
                  </a:cubicBezTo>
                  <a:cubicBezTo>
                    <a:pt x="59" y="81"/>
                    <a:pt x="57" y="82"/>
                    <a:pt x="56" y="83"/>
                  </a:cubicBezTo>
                  <a:cubicBezTo>
                    <a:pt x="56" y="84"/>
                    <a:pt x="55" y="85"/>
                    <a:pt x="55" y="86"/>
                  </a:cubicBezTo>
                  <a:cubicBezTo>
                    <a:pt x="55" y="88"/>
                    <a:pt x="56" y="89"/>
                    <a:pt x="56" y="90"/>
                  </a:cubicBezTo>
                  <a:cubicBezTo>
                    <a:pt x="57" y="91"/>
                    <a:pt x="59" y="92"/>
                    <a:pt x="60" y="92"/>
                  </a:cubicBezTo>
                  <a:cubicBezTo>
                    <a:pt x="62" y="92"/>
                    <a:pt x="63" y="91"/>
                    <a:pt x="64" y="90"/>
                  </a:cubicBezTo>
                  <a:cubicBezTo>
                    <a:pt x="65" y="89"/>
                    <a:pt x="65" y="88"/>
                    <a:pt x="65" y="86"/>
                  </a:cubicBezTo>
                  <a:cubicBezTo>
                    <a:pt x="65" y="85"/>
                    <a:pt x="65" y="84"/>
                    <a:pt x="64" y="83"/>
                  </a:cubicBezTo>
                  <a:close/>
                  <a:moveTo>
                    <a:pt x="96" y="72"/>
                  </a:moveTo>
                  <a:cubicBezTo>
                    <a:pt x="96" y="72"/>
                    <a:pt x="96" y="72"/>
                    <a:pt x="96" y="72"/>
                  </a:cubicBezTo>
                  <a:cubicBezTo>
                    <a:pt x="99" y="72"/>
                    <a:pt x="103" y="74"/>
                    <a:pt x="105" y="76"/>
                  </a:cubicBezTo>
                  <a:cubicBezTo>
                    <a:pt x="108" y="79"/>
                    <a:pt x="110" y="82"/>
                    <a:pt x="110" y="86"/>
                  </a:cubicBezTo>
                  <a:cubicBezTo>
                    <a:pt x="110" y="90"/>
                    <a:pt x="108" y="94"/>
                    <a:pt x="105" y="97"/>
                  </a:cubicBezTo>
                  <a:cubicBezTo>
                    <a:pt x="103" y="99"/>
                    <a:pt x="99" y="101"/>
                    <a:pt x="96" y="101"/>
                  </a:cubicBezTo>
                  <a:cubicBezTo>
                    <a:pt x="92" y="101"/>
                    <a:pt x="88" y="99"/>
                    <a:pt x="86" y="97"/>
                  </a:cubicBezTo>
                  <a:cubicBezTo>
                    <a:pt x="83" y="94"/>
                    <a:pt x="82" y="90"/>
                    <a:pt x="82" y="86"/>
                  </a:cubicBezTo>
                  <a:cubicBezTo>
                    <a:pt x="82" y="82"/>
                    <a:pt x="83" y="79"/>
                    <a:pt x="86" y="76"/>
                  </a:cubicBezTo>
                  <a:cubicBezTo>
                    <a:pt x="88" y="74"/>
                    <a:pt x="92" y="72"/>
                    <a:pt x="96" y="72"/>
                  </a:cubicBezTo>
                  <a:close/>
                  <a:moveTo>
                    <a:pt x="99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8" y="82"/>
                    <a:pt x="97" y="81"/>
                    <a:pt x="96" y="81"/>
                  </a:cubicBezTo>
                  <a:cubicBezTo>
                    <a:pt x="94" y="81"/>
                    <a:pt x="93" y="82"/>
                    <a:pt x="92" y="83"/>
                  </a:cubicBezTo>
                  <a:cubicBezTo>
                    <a:pt x="91" y="84"/>
                    <a:pt x="90" y="85"/>
                    <a:pt x="90" y="86"/>
                  </a:cubicBezTo>
                  <a:cubicBezTo>
                    <a:pt x="90" y="88"/>
                    <a:pt x="91" y="89"/>
                    <a:pt x="92" y="90"/>
                  </a:cubicBezTo>
                  <a:cubicBezTo>
                    <a:pt x="93" y="91"/>
                    <a:pt x="94" y="92"/>
                    <a:pt x="96" y="92"/>
                  </a:cubicBezTo>
                  <a:cubicBezTo>
                    <a:pt x="97" y="92"/>
                    <a:pt x="98" y="91"/>
                    <a:pt x="99" y="90"/>
                  </a:cubicBezTo>
                  <a:cubicBezTo>
                    <a:pt x="100" y="89"/>
                    <a:pt x="101" y="88"/>
                    <a:pt x="101" y="86"/>
                  </a:cubicBezTo>
                  <a:cubicBezTo>
                    <a:pt x="101" y="85"/>
                    <a:pt x="100" y="84"/>
                    <a:pt x="99" y="83"/>
                  </a:cubicBezTo>
                  <a:close/>
                  <a:moveTo>
                    <a:pt x="131" y="72"/>
                  </a:moveTo>
                  <a:cubicBezTo>
                    <a:pt x="131" y="72"/>
                    <a:pt x="131" y="72"/>
                    <a:pt x="131" y="72"/>
                  </a:cubicBezTo>
                  <a:cubicBezTo>
                    <a:pt x="135" y="72"/>
                    <a:pt x="138" y="74"/>
                    <a:pt x="141" y="76"/>
                  </a:cubicBezTo>
                  <a:cubicBezTo>
                    <a:pt x="143" y="79"/>
                    <a:pt x="145" y="82"/>
                    <a:pt x="145" y="86"/>
                  </a:cubicBezTo>
                  <a:cubicBezTo>
                    <a:pt x="145" y="90"/>
                    <a:pt x="143" y="94"/>
                    <a:pt x="141" y="97"/>
                  </a:cubicBezTo>
                  <a:cubicBezTo>
                    <a:pt x="138" y="99"/>
                    <a:pt x="135" y="101"/>
                    <a:pt x="131" y="101"/>
                  </a:cubicBezTo>
                  <a:cubicBezTo>
                    <a:pt x="127" y="101"/>
                    <a:pt x="124" y="99"/>
                    <a:pt x="121" y="97"/>
                  </a:cubicBezTo>
                  <a:cubicBezTo>
                    <a:pt x="119" y="94"/>
                    <a:pt x="117" y="90"/>
                    <a:pt x="117" y="86"/>
                  </a:cubicBezTo>
                  <a:cubicBezTo>
                    <a:pt x="117" y="82"/>
                    <a:pt x="119" y="79"/>
                    <a:pt x="121" y="76"/>
                  </a:cubicBezTo>
                  <a:cubicBezTo>
                    <a:pt x="124" y="74"/>
                    <a:pt x="127" y="72"/>
                    <a:pt x="131" y="72"/>
                  </a:cubicBezTo>
                  <a:close/>
                  <a:moveTo>
                    <a:pt x="135" y="83"/>
                  </a:moveTo>
                  <a:cubicBezTo>
                    <a:pt x="135" y="83"/>
                    <a:pt x="135" y="83"/>
                    <a:pt x="135" y="83"/>
                  </a:cubicBezTo>
                  <a:cubicBezTo>
                    <a:pt x="134" y="82"/>
                    <a:pt x="132" y="81"/>
                    <a:pt x="131" y="81"/>
                  </a:cubicBezTo>
                  <a:cubicBezTo>
                    <a:pt x="130" y="81"/>
                    <a:pt x="128" y="82"/>
                    <a:pt x="127" y="83"/>
                  </a:cubicBezTo>
                  <a:cubicBezTo>
                    <a:pt x="126" y="84"/>
                    <a:pt x="126" y="85"/>
                    <a:pt x="126" y="86"/>
                  </a:cubicBezTo>
                  <a:cubicBezTo>
                    <a:pt x="126" y="88"/>
                    <a:pt x="126" y="89"/>
                    <a:pt x="127" y="90"/>
                  </a:cubicBezTo>
                  <a:cubicBezTo>
                    <a:pt x="128" y="91"/>
                    <a:pt x="130" y="92"/>
                    <a:pt x="131" y="92"/>
                  </a:cubicBezTo>
                  <a:cubicBezTo>
                    <a:pt x="132" y="92"/>
                    <a:pt x="134" y="91"/>
                    <a:pt x="135" y="90"/>
                  </a:cubicBezTo>
                  <a:cubicBezTo>
                    <a:pt x="136" y="89"/>
                    <a:pt x="136" y="88"/>
                    <a:pt x="136" y="86"/>
                  </a:cubicBezTo>
                  <a:cubicBezTo>
                    <a:pt x="136" y="85"/>
                    <a:pt x="136" y="84"/>
                    <a:pt x="135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8" name="原创设计师QQ：598969553              _26"/>
            <p:cNvSpPr>
              <a:spLocks noChangeArrowheads="1"/>
            </p:cNvSpPr>
            <p:nvPr/>
          </p:nvSpPr>
          <p:spPr bwMode="auto">
            <a:xfrm>
              <a:off x="3030454" y="3736476"/>
              <a:ext cx="1003578" cy="267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STEP 01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29" name="原创设计师QQ：598969553              _27"/>
            <p:cNvSpPr>
              <a:spLocks noChangeArrowheads="1"/>
            </p:cNvSpPr>
            <p:nvPr/>
          </p:nvSpPr>
          <p:spPr bwMode="auto">
            <a:xfrm>
              <a:off x="7231294" y="3774576"/>
              <a:ext cx="1003578" cy="267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STEP 02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34" name="原创设计师QQ：598969553              _32"/>
            <p:cNvSpPr/>
            <p:nvPr/>
          </p:nvSpPr>
          <p:spPr>
            <a:xfrm>
              <a:off x="2259747" y="4614223"/>
              <a:ext cx="2556151" cy="7525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Open Sans" panose="020B0606030504020204" pitchFamily="34" charset="0"/>
                </a:rPr>
                <a:t>教职员工编辑事故</a:t>
              </a:r>
              <a:endPara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教职工编辑提交事故事件，并指定相关的处理人员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原创设计师QQ：598969553              _37"/>
            <p:cNvSpPr/>
            <p:nvPr/>
          </p:nvSpPr>
          <p:spPr>
            <a:xfrm>
              <a:off x="6514444" y="2580656"/>
              <a:ext cx="2556151" cy="7525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Open Sans" panose="020B0606030504020204" pitchFamily="34" charset="0"/>
                </a:rPr>
                <a:t>事故负责处理人员处理</a:t>
              </a:r>
              <a:endParaRPr lang="en-US" altLang="zh-CN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根据事故的情况的内容执行工作，工作完毕后填写处理意见。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40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sp>
        <p:nvSpPr>
          <p:cNvPr id="44" name="右箭头 43"/>
          <p:cNvSpPr/>
          <p:nvPr/>
        </p:nvSpPr>
        <p:spPr>
          <a:xfrm>
            <a:off x="5162550" y="2571750"/>
            <a:ext cx="1514475" cy="561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899342064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事故处理系统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Computer Incidents Reaction System</a:t>
            </a:r>
          </a:p>
        </p:txBody>
      </p:sp>
      <p:sp>
        <p:nvSpPr>
          <p:cNvPr id="4" name="原创设计师QQ：598969553              _2"/>
          <p:cNvSpPr>
            <a:spLocks/>
          </p:cNvSpPr>
          <p:nvPr/>
        </p:nvSpPr>
        <p:spPr bwMode="auto">
          <a:xfrm>
            <a:off x="5140270" y="1911546"/>
            <a:ext cx="2020851" cy="2025648"/>
          </a:xfrm>
          <a:custGeom>
            <a:avLst/>
            <a:gdLst>
              <a:gd name="T0" fmla="*/ 362 w 725"/>
              <a:gd name="T1" fmla="*/ 0 h 725"/>
              <a:gd name="T2" fmla="*/ 0 w 725"/>
              <a:gd name="T3" fmla="*/ 363 h 725"/>
              <a:gd name="T4" fmla="*/ 362 w 725"/>
              <a:gd name="T5" fmla="*/ 725 h 725"/>
              <a:gd name="T6" fmla="*/ 725 w 725"/>
              <a:gd name="T7" fmla="*/ 363 h 725"/>
              <a:gd name="T8" fmla="*/ 362 w 725"/>
              <a:gd name="T9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5" h="725">
                <a:moveTo>
                  <a:pt x="362" y="0"/>
                </a:moveTo>
                <a:cubicBezTo>
                  <a:pt x="162" y="0"/>
                  <a:pt x="0" y="162"/>
                  <a:pt x="0" y="363"/>
                </a:cubicBezTo>
                <a:cubicBezTo>
                  <a:pt x="200" y="363"/>
                  <a:pt x="362" y="525"/>
                  <a:pt x="362" y="725"/>
                </a:cubicBezTo>
                <a:cubicBezTo>
                  <a:pt x="563" y="725"/>
                  <a:pt x="725" y="563"/>
                  <a:pt x="725" y="363"/>
                </a:cubicBezTo>
                <a:cubicBezTo>
                  <a:pt x="725" y="162"/>
                  <a:pt x="563" y="0"/>
                  <a:pt x="362" y="0"/>
                </a:cubicBezTo>
                <a:close/>
              </a:path>
            </a:pathLst>
          </a:custGeom>
          <a:solidFill>
            <a:schemeClr val="accent2"/>
          </a:solidFill>
          <a:ln w="25400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" name="原创设计师QQ：598969553              _3"/>
          <p:cNvSpPr>
            <a:spLocks/>
          </p:cNvSpPr>
          <p:nvPr/>
        </p:nvSpPr>
        <p:spPr bwMode="auto">
          <a:xfrm>
            <a:off x="6148608" y="2925761"/>
            <a:ext cx="2023632" cy="2025648"/>
          </a:xfrm>
          <a:custGeom>
            <a:avLst/>
            <a:gdLst>
              <a:gd name="T0" fmla="*/ 363 w 726"/>
              <a:gd name="T1" fmla="*/ 0 h 725"/>
              <a:gd name="T2" fmla="*/ 0 w 726"/>
              <a:gd name="T3" fmla="*/ 362 h 725"/>
              <a:gd name="T4" fmla="*/ 363 w 726"/>
              <a:gd name="T5" fmla="*/ 725 h 725"/>
              <a:gd name="T6" fmla="*/ 726 w 726"/>
              <a:gd name="T7" fmla="*/ 362 h 725"/>
              <a:gd name="T8" fmla="*/ 363 w 726"/>
              <a:gd name="T9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6" h="725">
                <a:moveTo>
                  <a:pt x="363" y="0"/>
                </a:moveTo>
                <a:cubicBezTo>
                  <a:pt x="363" y="200"/>
                  <a:pt x="201" y="362"/>
                  <a:pt x="0" y="362"/>
                </a:cubicBezTo>
                <a:cubicBezTo>
                  <a:pt x="0" y="562"/>
                  <a:pt x="163" y="725"/>
                  <a:pt x="363" y="725"/>
                </a:cubicBezTo>
                <a:cubicBezTo>
                  <a:pt x="563" y="725"/>
                  <a:pt x="726" y="562"/>
                  <a:pt x="726" y="362"/>
                </a:cubicBezTo>
                <a:cubicBezTo>
                  <a:pt x="726" y="162"/>
                  <a:pt x="563" y="0"/>
                  <a:pt x="363" y="0"/>
                </a:cubicBezTo>
                <a:close/>
              </a:path>
            </a:pathLst>
          </a:custGeom>
          <a:solidFill>
            <a:schemeClr val="accent3"/>
          </a:solidFill>
          <a:ln w="25400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6" name="原创设计师QQ：598969553              _4"/>
          <p:cNvSpPr>
            <a:spLocks/>
          </p:cNvSpPr>
          <p:nvPr/>
        </p:nvSpPr>
        <p:spPr bwMode="auto">
          <a:xfrm>
            <a:off x="4127758" y="2925761"/>
            <a:ext cx="2020851" cy="2025648"/>
          </a:xfrm>
          <a:custGeom>
            <a:avLst/>
            <a:gdLst>
              <a:gd name="T0" fmla="*/ 363 w 725"/>
              <a:gd name="T1" fmla="*/ 0 h 725"/>
              <a:gd name="T2" fmla="*/ 0 w 725"/>
              <a:gd name="T3" fmla="*/ 362 h 725"/>
              <a:gd name="T4" fmla="*/ 363 w 725"/>
              <a:gd name="T5" fmla="*/ 725 h 725"/>
              <a:gd name="T6" fmla="*/ 725 w 725"/>
              <a:gd name="T7" fmla="*/ 362 h 725"/>
              <a:gd name="T8" fmla="*/ 363 w 725"/>
              <a:gd name="T9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5" h="725">
                <a:moveTo>
                  <a:pt x="363" y="0"/>
                </a:moveTo>
                <a:cubicBezTo>
                  <a:pt x="162" y="0"/>
                  <a:pt x="0" y="162"/>
                  <a:pt x="0" y="362"/>
                </a:cubicBezTo>
                <a:cubicBezTo>
                  <a:pt x="0" y="562"/>
                  <a:pt x="162" y="725"/>
                  <a:pt x="363" y="725"/>
                </a:cubicBezTo>
                <a:cubicBezTo>
                  <a:pt x="363" y="525"/>
                  <a:pt x="525" y="362"/>
                  <a:pt x="725" y="362"/>
                </a:cubicBezTo>
                <a:cubicBezTo>
                  <a:pt x="725" y="162"/>
                  <a:pt x="563" y="0"/>
                  <a:pt x="363" y="0"/>
                </a:cubicBezTo>
                <a:close/>
              </a:path>
            </a:pathLst>
          </a:custGeom>
          <a:solidFill>
            <a:schemeClr val="accent1"/>
          </a:solidFill>
          <a:ln w="25400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8" name="原创设计师QQ：598969553              _6"/>
          <p:cNvSpPr>
            <a:spLocks noEditPoints="1"/>
          </p:cNvSpPr>
          <p:nvPr/>
        </p:nvSpPr>
        <p:spPr bwMode="auto">
          <a:xfrm>
            <a:off x="7966791" y="720927"/>
            <a:ext cx="337305" cy="453358"/>
          </a:xfrm>
          <a:custGeom>
            <a:avLst/>
            <a:gdLst>
              <a:gd name="T0" fmla="*/ 96 w 145"/>
              <a:gd name="T1" fmla="*/ 71 h 195"/>
              <a:gd name="T2" fmla="*/ 72 w 145"/>
              <a:gd name="T3" fmla="*/ 81 h 195"/>
              <a:gd name="T4" fmla="*/ 60 w 145"/>
              <a:gd name="T5" fmla="*/ 79 h 195"/>
              <a:gd name="T6" fmla="*/ 49 w 145"/>
              <a:gd name="T7" fmla="*/ 71 h 195"/>
              <a:gd name="T8" fmla="*/ 43 w 145"/>
              <a:gd name="T9" fmla="*/ 71 h 195"/>
              <a:gd name="T10" fmla="*/ 43 w 145"/>
              <a:gd name="T11" fmla="*/ 78 h 195"/>
              <a:gd name="T12" fmla="*/ 56 w 145"/>
              <a:gd name="T13" fmla="*/ 87 h 195"/>
              <a:gd name="T14" fmla="*/ 72 w 145"/>
              <a:gd name="T15" fmla="*/ 90 h 195"/>
              <a:gd name="T16" fmla="*/ 102 w 145"/>
              <a:gd name="T17" fmla="*/ 78 h 195"/>
              <a:gd name="T18" fmla="*/ 102 w 145"/>
              <a:gd name="T19" fmla="*/ 71 h 195"/>
              <a:gd name="T20" fmla="*/ 96 w 145"/>
              <a:gd name="T21" fmla="*/ 71 h 195"/>
              <a:gd name="T22" fmla="*/ 106 w 145"/>
              <a:gd name="T23" fmla="*/ 170 h 195"/>
              <a:gd name="T24" fmla="*/ 106 w 145"/>
              <a:gd name="T25" fmla="*/ 170 h 195"/>
              <a:gd name="T26" fmla="*/ 39 w 145"/>
              <a:gd name="T27" fmla="*/ 170 h 195"/>
              <a:gd name="T28" fmla="*/ 34 w 145"/>
              <a:gd name="T29" fmla="*/ 174 h 195"/>
              <a:gd name="T30" fmla="*/ 39 w 145"/>
              <a:gd name="T31" fmla="*/ 179 h 195"/>
              <a:gd name="T32" fmla="*/ 106 w 145"/>
              <a:gd name="T33" fmla="*/ 179 h 195"/>
              <a:gd name="T34" fmla="*/ 111 w 145"/>
              <a:gd name="T35" fmla="*/ 174 h 195"/>
              <a:gd name="T36" fmla="*/ 106 w 145"/>
              <a:gd name="T37" fmla="*/ 170 h 195"/>
              <a:gd name="T38" fmla="*/ 145 w 145"/>
              <a:gd name="T39" fmla="*/ 75 h 195"/>
              <a:gd name="T40" fmla="*/ 145 w 145"/>
              <a:gd name="T41" fmla="*/ 75 h 195"/>
              <a:gd name="T42" fmla="*/ 124 w 145"/>
              <a:gd name="T43" fmla="*/ 22 h 195"/>
              <a:gd name="T44" fmla="*/ 72 w 145"/>
              <a:gd name="T45" fmla="*/ 0 h 195"/>
              <a:gd name="T46" fmla="*/ 21 w 145"/>
              <a:gd name="T47" fmla="*/ 22 h 195"/>
              <a:gd name="T48" fmla="*/ 0 w 145"/>
              <a:gd name="T49" fmla="*/ 75 h 195"/>
              <a:gd name="T50" fmla="*/ 9 w 145"/>
              <a:gd name="T51" fmla="*/ 112 h 195"/>
              <a:gd name="T52" fmla="*/ 9 w 145"/>
              <a:gd name="T53" fmla="*/ 112 h 195"/>
              <a:gd name="T54" fmla="*/ 31 w 145"/>
              <a:gd name="T55" fmla="*/ 137 h 195"/>
              <a:gd name="T56" fmla="*/ 31 w 145"/>
              <a:gd name="T57" fmla="*/ 158 h 195"/>
              <a:gd name="T58" fmla="*/ 39 w 145"/>
              <a:gd name="T59" fmla="*/ 166 h 195"/>
              <a:gd name="T60" fmla="*/ 106 w 145"/>
              <a:gd name="T61" fmla="*/ 166 h 195"/>
              <a:gd name="T62" fmla="*/ 114 w 145"/>
              <a:gd name="T63" fmla="*/ 158 h 195"/>
              <a:gd name="T64" fmla="*/ 114 w 145"/>
              <a:gd name="T65" fmla="*/ 137 h 195"/>
              <a:gd name="T66" fmla="*/ 136 w 145"/>
              <a:gd name="T67" fmla="*/ 112 h 195"/>
              <a:gd name="T68" fmla="*/ 136 w 145"/>
              <a:gd name="T69" fmla="*/ 112 h 195"/>
              <a:gd name="T70" fmla="*/ 145 w 145"/>
              <a:gd name="T71" fmla="*/ 75 h 195"/>
              <a:gd name="T72" fmla="*/ 123 w 145"/>
              <a:gd name="T73" fmla="*/ 104 h 195"/>
              <a:gd name="T74" fmla="*/ 123 w 145"/>
              <a:gd name="T75" fmla="*/ 104 h 195"/>
              <a:gd name="T76" fmla="*/ 123 w 145"/>
              <a:gd name="T77" fmla="*/ 104 h 195"/>
              <a:gd name="T78" fmla="*/ 123 w 145"/>
              <a:gd name="T79" fmla="*/ 104 h 195"/>
              <a:gd name="T80" fmla="*/ 102 w 145"/>
              <a:gd name="T81" fmla="*/ 126 h 195"/>
              <a:gd name="T82" fmla="*/ 99 w 145"/>
              <a:gd name="T83" fmla="*/ 133 h 195"/>
              <a:gd name="T84" fmla="*/ 99 w 145"/>
              <a:gd name="T85" fmla="*/ 133 h 195"/>
              <a:gd name="T86" fmla="*/ 99 w 145"/>
              <a:gd name="T87" fmla="*/ 150 h 195"/>
              <a:gd name="T88" fmla="*/ 46 w 145"/>
              <a:gd name="T89" fmla="*/ 150 h 195"/>
              <a:gd name="T90" fmla="*/ 46 w 145"/>
              <a:gd name="T91" fmla="*/ 133 h 195"/>
              <a:gd name="T92" fmla="*/ 42 w 145"/>
              <a:gd name="T93" fmla="*/ 126 h 195"/>
              <a:gd name="T94" fmla="*/ 22 w 145"/>
              <a:gd name="T95" fmla="*/ 104 h 195"/>
              <a:gd name="T96" fmla="*/ 22 w 145"/>
              <a:gd name="T97" fmla="*/ 104 h 195"/>
              <a:gd name="T98" fmla="*/ 14 w 145"/>
              <a:gd name="T99" fmla="*/ 75 h 195"/>
              <a:gd name="T100" fmla="*/ 31 w 145"/>
              <a:gd name="T101" fmla="*/ 33 h 195"/>
              <a:gd name="T102" fmla="*/ 72 w 145"/>
              <a:gd name="T103" fmla="*/ 15 h 195"/>
              <a:gd name="T104" fmla="*/ 113 w 145"/>
              <a:gd name="T105" fmla="*/ 33 h 195"/>
              <a:gd name="T106" fmla="*/ 130 w 145"/>
              <a:gd name="T107" fmla="*/ 75 h 195"/>
              <a:gd name="T108" fmla="*/ 123 w 145"/>
              <a:gd name="T109" fmla="*/ 104 h 195"/>
              <a:gd name="T110" fmla="*/ 92 w 145"/>
              <a:gd name="T111" fmla="*/ 186 h 195"/>
              <a:gd name="T112" fmla="*/ 92 w 145"/>
              <a:gd name="T113" fmla="*/ 186 h 195"/>
              <a:gd name="T114" fmla="*/ 53 w 145"/>
              <a:gd name="T115" fmla="*/ 186 h 195"/>
              <a:gd name="T116" fmla="*/ 48 w 145"/>
              <a:gd name="T117" fmla="*/ 190 h 195"/>
              <a:gd name="T118" fmla="*/ 53 w 145"/>
              <a:gd name="T119" fmla="*/ 195 h 195"/>
              <a:gd name="T120" fmla="*/ 92 w 145"/>
              <a:gd name="T121" fmla="*/ 195 h 195"/>
              <a:gd name="T122" fmla="*/ 96 w 145"/>
              <a:gd name="T123" fmla="*/ 190 h 195"/>
              <a:gd name="T124" fmla="*/ 92 w 145"/>
              <a:gd name="T125" fmla="*/ 18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" h="195">
                <a:moveTo>
                  <a:pt x="96" y="71"/>
                </a:moveTo>
                <a:cubicBezTo>
                  <a:pt x="90" y="77"/>
                  <a:pt x="82" y="81"/>
                  <a:pt x="72" y="81"/>
                </a:cubicBezTo>
                <a:cubicBezTo>
                  <a:pt x="68" y="81"/>
                  <a:pt x="63" y="80"/>
                  <a:pt x="60" y="79"/>
                </a:cubicBezTo>
                <a:cubicBezTo>
                  <a:pt x="56" y="77"/>
                  <a:pt x="52" y="74"/>
                  <a:pt x="49" y="71"/>
                </a:cubicBezTo>
                <a:cubicBezTo>
                  <a:pt x="47" y="69"/>
                  <a:pt x="44" y="69"/>
                  <a:pt x="43" y="71"/>
                </a:cubicBezTo>
                <a:cubicBezTo>
                  <a:pt x="41" y="73"/>
                  <a:pt x="41" y="76"/>
                  <a:pt x="43" y="78"/>
                </a:cubicBezTo>
                <a:cubicBezTo>
                  <a:pt x="46" y="82"/>
                  <a:pt x="51" y="85"/>
                  <a:pt x="56" y="87"/>
                </a:cubicBezTo>
                <a:cubicBezTo>
                  <a:pt x="61" y="89"/>
                  <a:pt x="67" y="90"/>
                  <a:pt x="72" y="90"/>
                </a:cubicBezTo>
                <a:cubicBezTo>
                  <a:pt x="84" y="90"/>
                  <a:pt x="95" y="85"/>
                  <a:pt x="102" y="78"/>
                </a:cubicBezTo>
                <a:cubicBezTo>
                  <a:pt x="104" y="76"/>
                  <a:pt x="104" y="73"/>
                  <a:pt x="102" y="71"/>
                </a:cubicBezTo>
                <a:cubicBezTo>
                  <a:pt x="100" y="69"/>
                  <a:pt x="98" y="69"/>
                  <a:pt x="96" y="71"/>
                </a:cubicBezTo>
                <a:close/>
                <a:moveTo>
                  <a:pt x="106" y="170"/>
                </a:moveTo>
                <a:cubicBezTo>
                  <a:pt x="106" y="170"/>
                  <a:pt x="106" y="170"/>
                  <a:pt x="106" y="170"/>
                </a:cubicBezTo>
                <a:cubicBezTo>
                  <a:pt x="39" y="170"/>
                  <a:pt x="39" y="170"/>
                  <a:pt x="39" y="170"/>
                </a:cubicBezTo>
                <a:cubicBezTo>
                  <a:pt x="36" y="170"/>
                  <a:pt x="34" y="172"/>
                  <a:pt x="34" y="174"/>
                </a:cubicBezTo>
                <a:cubicBezTo>
                  <a:pt x="34" y="177"/>
                  <a:pt x="36" y="179"/>
                  <a:pt x="39" y="179"/>
                </a:cubicBezTo>
                <a:cubicBezTo>
                  <a:pt x="106" y="179"/>
                  <a:pt x="106" y="179"/>
                  <a:pt x="106" y="179"/>
                </a:cubicBezTo>
                <a:cubicBezTo>
                  <a:pt x="109" y="179"/>
                  <a:pt x="111" y="177"/>
                  <a:pt x="111" y="174"/>
                </a:cubicBezTo>
                <a:cubicBezTo>
                  <a:pt x="111" y="172"/>
                  <a:pt x="109" y="170"/>
                  <a:pt x="106" y="170"/>
                </a:cubicBezTo>
                <a:close/>
                <a:moveTo>
                  <a:pt x="145" y="75"/>
                </a:moveTo>
                <a:cubicBezTo>
                  <a:pt x="145" y="75"/>
                  <a:pt x="145" y="75"/>
                  <a:pt x="145" y="75"/>
                </a:cubicBezTo>
                <a:cubicBezTo>
                  <a:pt x="145" y="54"/>
                  <a:pt x="137" y="36"/>
                  <a:pt x="124" y="22"/>
                </a:cubicBezTo>
                <a:cubicBezTo>
                  <a:pt x="111" y="9"/>
                  <a:pt x="92" y="0"/>
                  <a:pt x="72" y="0"/>
                </a:cubicBezTo>
                <a:cubicBezTo>
                  <a:pt x="52" y="0"/>
                  <a:pt x="34" y="9"/>
                  <a:pt x="21" y="22"/>
                </a:cubicBezTo>
                <a:cubicBezTo>
                  <a:pt x="8" y="36"/>
                  <a:pt x="0" y="54"/>
                  <a:pt x="0" y="75"/>
                </a:cubicBezTo>
                <a:cubicBezTo>
                  <a:pt x="0" y="88"/>
                  <a:pt x="3" y="101"/>
                  <a:pt x="9" y="112"/>
                </a:cubicBezTo>
                <a:cubicBezTo>
                  <a:pt x="9" y="112"/>
                  <a:pt x="9" y="112"/>
                  <a:pt x="9" y="112"/>
                </a:cubicBezTo>
                <a:cubicBezTo>
                  <a:pt x="14" y="122"/>
                  <a:pt x="22" y="130"/>
                  <a:pt x="31" y="137"/>
                </a:cubicBezTo>
                <a:cubicBezTo>
                  <a:pt x="31" y="158"/>
                  <a:pt x="31" y="158"/>
                  <a:pt x="31" y="158"/>
                </a:cubicBezTo>
                <a:cubicBezTo>
                  <a:pt x="31" y="162"/>
                  <a:pt x="34" y="166"/>
                  <a:pt x="39" y="166"/>
                </a:cubicBezTo>
                <a:cubicBezTo>
                  <a:pt x="106" y="166"/>
                  <a:pt x="106" y="166"/>
                  <a:pt x="106" y="166"/>
                </a:cubicBezTo>
                <a:cubicBezTo>
                  <a:pt x="110" y="166"/>
                  <a:pt x="114" y="162"/>
                  <a:pt x="114" y="158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3" y="130"/>
                  <a:pt x="130" y="122"/>
                  <a:pt x="136" y="112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142" y="101"/>
                  <a:pt x="145" y="88"/>
                  <a:pt x="145" y="75"/>
                </a:cubicBezTo>
                <a:close/>
                <a:moveTo>
                  <a:pt x="123" y="104"/>
                </a:moveTo>
                <a:cubicBezTo>
                  <a:pt x="123" y="104"/>
                  <a:pt x="123" y="104"/>
                  <a:pt x="123" y="104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18" y="114"/>
                  <a:pt x="111" y="121"/>
                  <a:pt x="102" y="126"/>
                </a:cubicBezTo>
                <a:cubicBezTo>
                  <a:pt x="100" y="128"/>
                  <a:pt x="99" y="130"/>
                  <a:pt x="99" y="133"/>
                </a:cubicBezTo>
                <a:cubicBezTo>
                  <a:pt x="99" y="133"/>
                  <a:pt x="99" y="133"/>
                  <a:pt x="99" y="133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46" y="150"/>
                  <a:pt x="46" y="150"/>
                  <a:pt x="46" y="150"/>
                </a:cubicBezTo>
                <a:cubicBezTo>
                  <a:pt x="46" y="133"/>
                  <a:pt x="46" y="133"/>
                  <a:pt x="46" y="133"/>
                </a:cubicBezTo>
                <a:cubicBezTo>
                  <a:pt x="46" y="130"/>
                  <a:pt x="44" y="127"/>
                  <a:pt x="42" y="126"/>
                </a:cubicBezTo>
                <a:cubicBezTo>
                  <a:pt x="33" y="121"/>
                  <a:pt x="27" y="113"/>
                  <a:pt x="22" y="104"/>
                </a:cubicBezTo>
                <a:cubicBezTo>
                  <a:pt x="22" y="104"/>
                  <a:pt x="22" y="104"/>
                  <a:pt x="22" y="104"/>
                </a:cubicBezTo>
                <a:cubicBezTo>
                  <a:pt x="17" y="96"/>
                  <a:pt x="14" y="86"/>
                  <a:pt x="14" y="75"/>
                </a:cubicBezTo>
                <a:cubicBezTo>
                  <a:pt x="14" y="59"/>
                  <a:pt x="21" y="44"/>
                  <a:pt x="31" y="33"/>
                </a:cubicBezTo>
                <a:cubicBezTo>
                  <a:pt x="42" y="22"/>
                  <a:pt x="56" y="15"/>
                  <a:pt x="72" y="15"/>
                </a:cubicBezTo>
                <a:cubicBezTo>
                  <a:pt x="88" y="15"/>
                  <a:pt x="103" y="22"/>
                  <a:pt x="113" y="33"/>
                </a:cubicBezTo>
                <a:cubicBezTo>
                  <a:pt x="124" y="44"/>
                  <a:pt x="130" y="59"/>
                  <a:pt x="130" y="75"/>
                </a:cubicBezTo>
                <a:cubicBezTo>
                  <a:pt x="130" y="86"/>
                  <a:pt x="128" y="96"/>
                  <a:pt x="123" y="104"/>
                </a:cubicBezTo>
                <a:close/>
                <a:moveTo>
                  <a:pt x="92" y="186"/>
                </a:moveTo>
                <a:cubicBezTo>
                  <a:pt x="92" y="186"/>
                  <a:pt x="92" y="186"/>
                  <a:pt x="92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0" y="186"/>
                  <a:pt x="48" y="188"/>
                  <a:pt x="48" y="190"/>
                </a:cubicBezTo>
                <a:cubicBezTo>
                  <a:pt x="48" y="193"/>
                  <a:pt x="50" y="195"/>
                  <a:pt x="53" y="195"/>
                </a:cubicBezTo>
                <a:cubicBezTo>
                  <a:pt x="92" y="195"/>
                  <a:pt x="92" y="195"/>
                  <a:pt x="92" y="195"/>
                </a:cubicBezTo>
                <a:cubicBezTo>
                  <a:pt x="94" y="195"/>
                  <a:pt x="96" y="193"/>
                  <a:pt x="96" y="190"/>
                </a:cubicBezTo>
                <a:cubicBezTo>
                  <a:pt x="96" y="188"/>
                  <a:pt x="94" y="186"/>
                  <a:pt x="92" y="1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9" name="原创设计师QQ：598969553              _7"/>
          <p:cNvSpPr>
            <a:spLocks noEditPoints="1"/>
          </p:cNvSpPr>
          <p:nvPr/>
        </p:nvSpPr>
        <p:spPr bwMode="auto">
          <a:xfrm>
            <a:off x="9803836" y="2980439"/>
            <a:ext cx="376717" cy="446401"/>
          </a:xfrm>
          <a:custGeom>
            <a:avLst/>
            <a:gdLst>
              <a:gd name="T0" fmla="*/ 116 w 162"/>
              <a:gd name="T1" fmla="*/ 53 h 192"/>
              <a:gd name="T2" fmla="*/ 101 w 162"/>
              <a:gd name="T3" fmla="*/ 89 h 192"/>
              <a:gd name="T4" fmla="*/ 101 w 162"/>
              <a:gd name="T5" fmla="*/ 90 h 192"/>
              <a:gd name="T6" fmla="*/ 122 w 162"/>
              <a:gd name="T7" fmla="*/ 109 h 192"/>
              <a:gd name="T8" fmla="*/ 150 w 162"/>
              <a:gd name="T9" fmla="*/ 121 h 192"/>
              <a:gd name="T10" fmla="*/ 150 w 162"/>
              <a:gd name="T11" fmla="*/ 180 h 192"/>
              <a:gd name="T12" fmla="*/ 121 w 162"/>
              <a:gd name="T13" fmla="*/ 192 h 192"/>
              <a:gd name="T14" fmla="*/ 28 w 162"/>
              <a:gd name="T15" fmla="*/ 185 h 192"/>
              <a:gd name="T16" fmla="*/ 28 w 162"/>
              <a:gd name="T17" fmla="*/ 178 h 192"/>
              <a:gd name="T18" fmla="*/ 12 w 162"/>
              <a:gd name="T19" fmla="*/ 178 h 192"/>
              <a:gd name="T20" fmla="*/ 0 w 162"/>
              <a:gd name="T21" fmla="*/ 161 h 192"/>
              <a:gd name="T22" fmla="*/ 4 w 162"/>
              <a:gd name="T23" fmla="*/ 123 h 192"/>
              <a:gd name="T24" fmla="*/ 30 w 162"/>
              <a:gd name="T25" fmla="*/ 89 h 192"/>
              <a:gd name="T26" fmla="*/ 15 w 162"/>
              <a:gd name="T27" fmla="*/ 53 h 192"/>
              <a:gd name="T28" fmla="*/ 117 w 162"/>
              <a:gd name="T29" fmla="*/ 130 h 192"/>
              <a:gd name="T30" fmla="*/ 117 w 162"/>
              <a:gd name="T31" fmla="*/ 146 h 192"/>
              <a:gd name="T32" fmla="*/ 97 w 162"/>
              <a:gd name="T33" fmla="*/ 151 h 192"/>
              <a:gd name="T34" fmla="*/ 117 w 162"/>
              <a:gd name="T35" fmla="*/ 155 h 192"/>
              <a:gd name="T36" fmla="*/ 122 w 162"/>
              <a:gd name="T37" fmla="*/ 176 h 192"/>
              <a:gd name="T38" fmla="*/ 126 w 162"/>
              <a:gd name="T39" fmla="*/ 155 h 192"/>
              <a:gd name="T40" fmla="*/ 146 w 162"/>
              <a:gd name="T41" fmla="*/ 151 h 192"/>
              <a:gd name="T42" fmla="*/ 126 w 162"/>
              <a:gd name="T43" fmla="*/ 146 h 192"/>
              <a:gd name="T44" fmla="*/ 117 w 162"/>
              <a:gd name="T45" fmla="*/ 130 h 192"/>
              <a:gd name="T46" fmla="*/ 99 w 162"/>
              <a:gd name="T47" fmla="*/ 128 h 192"/>
              <a:gd name="T48" fmla="*/ 99 w 162"/>
              <a:gd name="T49" fmla="*/ 174 h 192"/>
              <a:gd name="T50" fmla="*/ 144 w 162"/>
              <a:gd name="T51" fmla="*/ 174 h 192"/>
              <a:gd name="T52" fmla="*/ 144 w 162"/>
              <a:gd name="T53" fmla="*/ 128 h 192"/>
              <a:gd name="T54" fmla="*/ 99 w 162"/>
              <a:gd name="T55" fmla="*/ 128 h 192"/>
              <a:gd name="T56" fmla="*/ 103 w 162"/>
              <a:gd name="T57" fmla="*/ 113 h 192"/>
              <a:gd name="T58" fmla="*/ 66 w 162"/>
              <a:gd name="T59" fmla="*/ 105 h 192"/>
              <a:gd name="T60" fmla="*/ 17 w 162"/>
              <a:gd name="T61" fmla="*/ 129 h 192"/>
              <a:gd name="T62" fmla="*/ 15 w 162"/>
              <a:gd name="T63" fmla="*/ 161 h 192"/>
              <a:gd name="T64" fmla="*/ 34 w 162"/>
              <a:gd name="T65" fmla="*/ 163 h 192"/>
              <a:gd name="T66" fmla="*/ 38 w 162"/>
              <a:gd name="T67" fmla="*/ 138 h 192"/>
              <a:gd name="T68" fmla="*/ 43 w 162"/>
              <a:gd name="T69" fmla="*/ 170 h 192"/>
              <a:gd name="T70" fmla="*/ 43 w 162"/>
              <a:gd name="T71" fmla="*/ 177 h 192"/>
              <a:gd name="T72" fmla="*/ 81 w 162"/>
              <a:gd name="T73" fmla="*/ 151 h 192"/>
              <a:gd name="T74" fmla="*/ 93 w 162"/>
              <a:gd name="T75" fmla="*/ 121 h 192"/>
              <a:gd name="T76" fmla="*/ 103 w 162"/>
              <a:gd name="T77" fmla="*/ 113 h 192"/>
              <a:gd name="T78" fmla="*/ 66 w 162"/>
              <a:gd name="T79" fmla="*/ 16 h 192"/>
              <a:gd name="T80" fmla="*/ 66 w 162"/>
              <a:gd name="T81" fmla="*/ 89 h 192"/>
              <a:gd name="T82" fmla="*/ 66 w 162"/>
              <a:gd name="T83" fmla="*/ 1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2" h="192">
                <a:moveTo>
                  <a:pt x="66" y="0"/>
                </a:moveTo>
                <a:cubicBezTo>
                  <a:pt x="93" y="0"/>
                  <a:pt x="116" y="24"/>
                  <a:pt x="116" y="53"/>
                </a:cubicBezTo>
                <a:cubicBezTo>
                  <a:pt x="116" y="67"/>
                  <a:pt x="110" y="80"/>
                  <a:pt x="101" y="89"/>
                </a:cubicBezTo>
                <a:cubicBezTo>
                  <a:pt x="101" y="89"/>
                  <a:pt x="101" y="89"/>
                  <a:pt x="101" y="89"/>
                </a:cubicBezTo>
                <a:cubicBezTo>
                  <a:pt x="101" y="89"/>
                  <a:pt x="101" y="89"/>
                  <a:pt x="101" y="89"/>
                </a:cubicBezTo>
                <a:cubicBezTo>
                  <a:pt x="101" y="90"/>
                  <a:pt x="101" y="90"/>
                  <a:pt x="101" y="90"/>
                </a:cubicBezTo>
                <a:cubicBezTo>
                  <a:pt x="107" y="96"/>
                  <a:pt x="114" y="102"/>
                  <a:pt x="119" y="109"/>
                </a:cubicBezTo>
                <a:cubicBezTo>
                  <a:pt x="120" y="109"/>
                  <a:pt x="121" y="109"/>
                  <a:pt x="122" y="109"/>
                </a:cubicBezTo>
                <a:cubicBezTo>
                  <a:pt x="133" y="109"/>
                  <a:pt x="143" y="114"/>
                  <a:pt x="150" y="121"/>
                </a:cubicBezTo>
                <a:cubicBezTo>
                  <a:pt x="150" y="121"/>
                  <a:pt x="150" y="121"/>
                  <a:pt x="150" y="121"/>
                </a:cubicBezTo>
                <a:cubicBezTo>
                  <a:pt x="158" y="129"/>
                  <a:pt x="162" y="139"/>
                  <a:pt x="162" y="151"/>
                </a:cubicBezTo>
                <a:cubicBezTo>
                  <a:pt x="162" y="162"/>
                  <a:pt x="158" y="173"/>
                  <a:pt x="150" y="180"/>
                </a:cubicBezTo>
                <a:cubicBezTo>
                  <a:pt x="143" y="188"/>
                  <a:pt x="133" y="192"/>
                  <a:pt x="122" y="192"/>
                </a:cubicBezTo>
                <a:cubicBezTo>
                  <a:pt x="121" y="192"/>
                  <a:pt x="121" y="192"/>
                  <a:pt x="121" y="192"/>
                </a:cubicBezTo>
                <a:cubicBezTo>
                  <a:pt x="35" y="192"/>
                  <a:pt x="35" y="192"/>
                  <a:pt x="35" y="192"/>
                </a:cubicBezTo>
                <a:cubicBezTo>
                  <a:pt x="31" y="192"/>
                  <a:pt x="28" y="189"/>
                  <a:pt x="28" y="185"/>
                </a:cubicBezTo>
                <a:cubicBezTo>
                  <a:pt x="28" y="185"/>
                  <a:pt x="28" y="185"/>
                  <a:pt x="28" y="185"/>
                </a:cubicBezTo>
                <a:cubicBezTo>
                  <a:pt x="28" y="178"/>
                  <a:pt x="28" y="178"/>
                  <a:pt x="28" y="178"/>
                </a:cubicBezTo>
                <a:cubicBezTo>
                  <a:pt x="14" y="178"/>
                  <a:pt x="14" y="178"/>
                  <a:pt x="14" y="178"/>
                </a:cubicBezTo>
                <a:cubicBezTo>
                  <a:pt x="13" y="178"/>
                  <a:pt x="13" y="178"/>
                  <a:pt x="12" y="178"/>
                </a:cubicBezTo>
                <a:cubicBezTo>
                  <a:pt x="8" y="177"/>
                  <a:pt x="5" y="175"/>
                  <a:pt x="3" y="172"/>
                </a:cubicBezTo>
                <a:cubicBezTo>
                  <a:pt x="1" y="169"/>
                  <a:pt x="0" y="165"/>
                  <a:pt x="0" y="161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37"/>
                  <a:pt x="1" y="130"/>
                  <a:pt x="4" y="123"/>
                </a:cubicBezTo>
                <a:cubicBezTo>
                  <a:pt x="9" y="109"/>
                  <a:pt x="20" y="100"/>
                  <a:pt x="30" y="90"/>
                </a:cubicBezTo>
                <a:cubicBezTo>
                  <a:pt x="30" y="89"/>
                  <a:pt x="30" y="89"/>
                  <a:pt x="30" y="89"/>
                </a:cubicBezTo>
                <a:cubicBezTo>
                  <a:pt x="30" y="89"/>
                  <a:pt x="30" y="89"/>
                  <a:pt x="30" y="89"/>
                </a:cubicBezTo>
                <a:cubicBezTo>
                  <a:pt x="20" y="80"/>
                  <a:pt x="15" y="66"/>
                  <a:pt x="15" y="53"/>
                </a:cubicBezTo>
                <a:cubicBezTo>
                  <a:pt x="15" y="24"/>
                  <a:pt x="38" y="0"/>
                  <a:pt x="66" y="0"/>
                </a:cubicBezTo>
                <a:close/>
                <a:moveTo>
                  <a:pt x="117" y="130"/>
                </a:moveTo>
                <a:cubicBezTo>
                  <a:pt x="117" y="130"/>
                  <a:pt x="117" y="130"/>
                  <a:pt x="117" y="130"/>
                </a:cubicBezTo>
                <a:cubicBezTo>
                  <a:pt x="117" y="146"/>
                  <a:pt x="117" y="146"/>
                  <a:pt x="117" y="146"/>
                </a:cubicBezTo>
                <a:cubicBezTo>
                  <a:pt x="102" y="146"/>
                  <a:pt x="102" y="146"/>
                  <a:pt x="102" y="146"/>
                </a:cubicBezTo>
                <a:cubicBezTo>
                  <a:pt x="99" y="146"/>
                  <a:pt x="97" y="148"/>
                  <a:pt x="97" y="151"/>
                </a:cubicBezTo>
                <a:cubicBezTo>
                  <a:pt x="97" y="153"/>
                  <a:pt x="99" y="155"/>
                  <a:pt x="102" y="155"/>
                </a:cubicBezTo>
                <a:cubicBezTo>
                  <a:pt x="117" y="155"/>
                  <a:pt x="117" y="155"/>
                  <a:pt x="117" y="155"/>
                </a:cubicBezTo>
                <a:cubicBezTo>
                  <a:pt x="117" y="171"/>
                  <a:pt x="117" y="171"/>
                  <a:pt x="117" y="171"/>
                </a:cubicBezTo>
                <a:cubicBezTo>
                  <a:pt x="117" y="174"/>
                  <a:pt x="119" y="176"/>
                  <a:pt x="122" y="176"/>
                </a:cubicBezTo>
                <a:cubicBezTo>
                  <a:pt x="124" y="176"/>
                  <a:pt x="126" y="174"/>
                  <a:pt x="126" y="171"/>
                </a:cubicBezTo>
                <a:cubicBezTo>
                  <a:pt x="126" y="155"/>
                  <a:pt x="126" y="155"/>
                  <a:pt x="126" y="155"/>
                </a:cubicBezTo>
                <a:cubicBezTo>
                  <a:pt x="141" y="155"/>
                  <a:pt x="141" y="155"/>
                  <a:pt x="141" y="155"/>
                </a:cubicBezTo>
                <a:cubicBezTo>
                  <a:pt x="144" y="155"/>
                  <a:pt x="146" y="153"/>
                  <a:pt x="146" y="151"/>
                </a:cubicBezTo>
                <a:cubicBezTo>
                  <a:pt x="146" y="148"/>
                  <a:pt x="144" y="146"/>
                  <a:pt x="141" y="146"/>
                </a:cubicBezTo>
                <a:cubicBezTo>
                  <a:pt x="126" y="146"/>
                  <a:pt x="126" y="146"/>
                  <a:pt x="126" y="146"/>
                </a:cubicBezTo>
                <a:cubicBezTo>
                  <a:pt x="126" y="130"/>
                  <a:pt x="126" y="130"/>
                  <a:pt x="126" y="130"/>
                </a:cubicBezTo>
                <a:cubicBezTo>
                  <a:pt x="126" y="124"/>
                  <a:pt x="117" y="124"/>
                  <a:pt x="117" y="130"/>
                </a:cubicBezTo>
                <a:close/>
                <a:moveTo>
                  <a:pt x="99" y="128"/>
                </a:moveTo>
                <a:cubicBezTo>
                  <a:pt x="99" y="128"/>
                  <a:pt x="99" y="128"/>
                  <a:pt x="99" y="128"/>
                </a:cubicBezTo>
                <a:cubicBezTo>
                  <a:pt x="94" y="133"/>
                  <a:pt x="90" y="142"/>
                  <a:pt x="90" y="151"/>
                </a:cubicBezTo>
                <a:cubicBezTo>
                  <a:pt x="90" y="160"/>
                  <a:pt x="94" y="168"/>
                  <a:pt x="99" y="174"/>
                </a:cubicBezTo>
                <a:cubicBezTo>
                  <a:pt x="105" y="179"/>
                  <a:pt x="113" y="183"/>
                  <a:pt x="122" y="183"/>
                </a:cubicBezTo>
                <a:cubicBezTo>
                  <a:pt x="130" y="183"/>
                  <a:pt x="138" y="179"/>
                  <a:pt x="144" y="174"/>
                </a:cubicBezTo>
                <a:cubicBezTo>
                  <a:pt x="150" y="168"/>
                  <a:pt x="153" y="160"/>
                  <a:pt x="153" y="151"/>
                </a:cubicBezTo>
                <a:cubicBezTo>
                  <a:pt x="153" y="142"/>
                  <a:pt x="150" y="134"/>
                  <a:pt x="144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32" y="115"/>
                  <a:pt x="112" y="115"/>
                  <a:pt x="99" y="128"/>
                </a:cubicBezTo>
                <a:close/>
                <a:moveTo>
                  <a:pt x="103" y="113"/>
                </a:moveTo>
                <a:cubicBezTo>
                  <a:pt x="103" y="113"/>
                  <a:pt x="103" y="113"/>
                  <a:pt x="103" y="113"/>
                </a:cubicBezTo>
                <a:cubicBezTo>
                  <a:pt x="99" y="108"/>
                  <a:pt x="93" y="103"/>
                  <a:pt x="89" y="99"/>
                </a:cubicBezTo>
                <a:cubicBezTo>
                  <a:pt x="82" y="103"/>
                  <a:pt x="74" y="105"/>
                  <a:pt x="66" y="105"/>
                </a:cubicBezTo>
                <a:cubicBezTo>
                  <a:pt x="57" y="105"/>
                  <a:pt x="49" y="103"/>
                  <a:pt x="42" y="99"/>
                </a:cubicBezTo>
                <a:cubicBezTo>
                  <a:pt x="34" y="107"/>
                  <a:pt x="22" y="117"/>
                  <a:pt x="17" y="129"/>
                </a:cubicBezTo>
                <a:cubicBezTo>
                  <a:pt x="15" y="134"/>
                  <a:pt x="15" y="139"/>
                  <a:pt x="15" y="145"/>
                </a:cubicBezTo>
                <a:cubicBezTo>
                  <a:pt x="15" y="161"/>
                  <a:pt x="15" y="161"/>
                  <a:pt x="15" y="161"/>
                </a:cubicBezTo>
                <a:cubicBezTo>
                  <a:pt x="15" y="162"/>
                  <a:pt x="15" y="162"/>
                  <a:pt x="15" y="163"/>
                </a:cubicBezTo>
                <a:cubicBezTo>
                  <a:pt x="34" y="163"/>
                  <a:pt x="34" y="163"/>
                  <a:pt x="34" y="163"/>
                </a:cubicBezTo>
                <a:cubicBezTo>
                  <a:pt x="34" y="143"/>
                  <a:pt x="34" y="143"/>
                  <a:pt x="34" y="143"/>
                </a:cubicBezTo>
                <a:cubicBezTo>
                  <a:pt x="34" y="140"/>
                  <a:pt x="36" y="138"/>
                  <a:pt x="38" y="138"/>
                </a:cubicBezTo>
                <a:cubicBezTo>
                  <a:pt x="41" y="138"/>
                  <a:pt x="43" y="140"/>
                  <a:pt x="43" y="143"/>
                </a:cubicBezTo>
                <a:cubicBezTo>
                  <a:pt x="43" y="170"/>
                  <a:pt x="43" y="170"/>
                  <a:pt x="43" y="170"/>
                </a:cubicBezTo>
                <a:cubicBezTo>
                  <a:pt x="43" y="170"/>
                  <a:pt x="43" y="170"/>
                  <a:pt x="43" y="170"/>
                </a:cubicBezTo>
                <a:cubicBezTo>
                  <a:pt x="43" y="177"/>
                  <a:pt x="43" y="177"/>
                  <a:pt x="43" y="177"/>
                </a:cubicBezTo>
                <a:cubicBezTo>
                  <a:pt x="90" y="177"/>
                  <a:pt x="90" y="177"/>
                  <a:pt x="90" y="177"/>
                </a:cubicBezTo>
                <a:cubicBezTo>
                  <a:pt x="85" y="170"/>
                  <a:pt x="81" y="161"/>
                  <a:pt x="81" y="151"/>
                </a:cubicBezTo>
                <a:cubicBezTo>
                  <a:pt x="81" y="139"/>
                  <a:pt x="86" y="129"/>
                  <a:pt x="93" y="121"/>
                </a:cubicBezTo>
                <a:cubicBezTo>
                  <a:pt x="93" y="121"/>
                  <a:pt x="93" y="121"/>
                  <a:pt x="93" y="121"/>
                </a:cubicBezTo>
                <a:cubicBezTo>
                  <a:pt x="93" y="121"/>
                  <a:pt x="93" y="121"/>
                  <a:pt x="93" y="121"/>
                </a:cubicBezTo>
                <a:cubicBezTo>
                  <a:pt x="96" y="118"/>
                  <a:pt x="99" y="115"/>
                  <a:pt x="103" y="113"/>
                </a:cubicBezTo>
                <a:close/>
                <a:moveTo>
                  <a:pt x="66" y="16"/>
                </a:moveTo>
                <a:cubicBezTo>
                  <a:pt x="66" y="16"/>
                  <a:pt x="66" y="16"/>
                  <a:pt x="66" y="16"/>
                </a:cubicBezTo>
                <a:cubicBezTo>
                  <a:pt x="46" y="16"/>
                  <a:pt x="30" y="32"/>
                  <a:pt x="30" y="53"/>
                </a:cubicBezTo>
                <a:cubicBezTo>
                  <a:pt x="30" y="73"/>
                  <a:pt x="46" y="89"/>
                  <a:pt x="66" y="89"/>
                </a:cubicBezTo>
                <a:cubicBezTo>
                  <a:pt x="85" y="89"/>
                  <a:pt x="101" y="73"/>
                  <a:pt x="101" y="53"/>
                </a:cubicBezTo>
                <a:cubicBezTo>
                  <a:pt x="101" y="32"/>
                  <a:pt x="85" y="16"/>
                  <a:pt x="66" y="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11" name="原创设计师QQ：598969553              _9"/>
          <p:cNvSpPr>
            <a:spLocks noEditPoints="1"/>
          </p:cNvSpPr>
          <p:nvPr/>
        </p:nvSpPr>
        <p:spPr bwMode="auto">
          <a:xfrm>
            <a:off x="2092536" y="3105108"/>
            <a:ext cx="446266" cy="416254"/>
          </a:xfrm>
          <a:custGeom>
            <a:avLst/>
            <a:gdLst>
              <a:gd name="T0" fmla="*/ 70 w 192"/>
              <a:gd name="T1" fmla="*/ 76 h 179"/>
              <a:gd name="T2" fmla="*/ 70 w 192"/>
              <a:gd name="T3" fmla="*/ 97 h 179"/>
              <a:gd name="T4" fmla="*/ 50 w 192"/>
              <a:gd name="T5" fmla="*/ 97 h 179"/>
              <a:gd name="T6" fmla="*/ 50 w 192"/>
              <a:gd name="T7" fmla="*/ 76 h 179"/>
              <a:gd name="T8" fmla="*/ 96 w 192"/>
              <a:gd name="T9" fmla="*/ 0 h 179"/>
              <a:gd name="T10" fmla="*/ 163 w 192"/>
              <a:gd name="T11" fmla="*/ 25 h 179"/>
              <a:gd name="T12" fmla="*/ 163 w 192"/>
              <a:gd name="T13" fmla="*/ 148 h 179"/>
              <a:gd name="T14" fmla="*/ 73 w 192"/>
              <a:gd name="T15" fmla="*/ 170 h 179"/>
              <a:gd name="T16" fmla="*/ 31 w 192"/>
              <a:gd name="T17" fmla="*/ 177 h 179"/>
              <a:gd name="T18" fmla="*/ 24 w 192"/>
              <a:gd name="T19" fmla="*/ 179 h 179"/>
              <a:gd name="T20" fmla="*/ 13 w 192"/>
              <a:gd name="T21" fmla="*/ 170 h 179"/>
              <a:gd name="T22" fmla="*/ 13 w 192"/>
              <a:gd name="T23" fmla="*/ 162 h 179"/>
              <a:gd name="T24" fmla="*/ 5 w 192"/>
              <a:gd name="T25" fmla="*/ 115 h 179"/>
              <a:gd name="T26" fmla="*/ 28 w 192"/>
              <a:gd name="T27" fmla="*/ 25 h 179"/>
              <a:gd name="T28" fmla="*/ 153 w 192"/>
              <a:gd name="T29" fmla="*/ 37 h 179"/>
              <a:gd name="T30" fmla="*/ 96 w 192"/>
              <a:gd name="T31" fmla="*/ 16 h 179"/>
              <a:gd name="T32" fmla="*/ 14 w 192"/>
              <a:gd name="T33" fmla="*/ 86 h 179"/>
              <a:gd name="T34" fmla="*/ 31 w 192"/>
              <a:gd name="T35" fmla="*/ 130 h 179"/>
              <a:gd name="T36" fmla="*/ 28 w 192"/>
              <a:gd name="T37" fmla="*/ 162 h 179"/>
              <a:gd name="T38" fmla="*/ 57 w 192"/>
              <a:gd name="T39" fmla="*/ 149 h 179"/>
              <a:gd name="T40" fmla="*/ 96 w 192"/>
              <a:gd name="T41" fmla="*/ 157 h 179"/>
              <a:gd name="T42" fmla="*/ 177 w 192"/>
              <a:gd name="T43" fmla="*/ 86 h 179"/>
              <a:gd name="T44" fmla="*/ 64 w 192"/>
              <a:gd name="T45" fmla="*/ 83 h 179"/>
              <a:gd name="T46" fmla="*/ 60 w 192"/>
              <a:gd name="T47" fmla="*/ 81 h 179"/>
              <a:gd name="T48" fmla="*/ 55 w 192"/>
              <a:gd name="T49" fmla="*/ 86 h 179"/>
              <a:gd name="T50" fmla="*/ 60 w 192"/>
              <a:gd name="T51" fmla="*/ 92 h 179"/>
              <a:gd name="T52" fmla="*/ 65 w 192"/>
              <a:gd name="T53" fmla="*/ 86 h 179"/>
              <a:gd name="T54" fmla="*/ 96 w 192"/>
              <a:gd name="T55" fmla="*/ 72 h 179"/>
              <a:gd name="T56" fmla="*/ 105 w 192"/>
              <a:gd name="T57" fmla="*/ 76 h 179"/>
              <a:gd name="T58" fmla="*/ 105 w 192"/>
              <a:gd name="T59" fmla="*/ 97 h 179"/>
              <a:gd name="T60" fmla="*/ 86 w 192"/>
              <a:gd name="T61" fmla="*/ 97 h 179"/>
              <a:gd name="T62" fmla="*/ 86 w 192"/>
              <a:gd name="T63" fmla="*/ 76 h 179"/>
              <a:gd name="T64" fmla="*/ 99 w 192"/>
              <a:gd name="T65" fmla="*/ 83 h 179"/>
              <a:gd name="T66" fmla="*/ 96 w 192"/>
              <a:gd name="T67" fmla="*/ 81 h 179"/>
              <a:gd name="T68" fmla="*/ 90 w 192"/>
              <a:gd name="T69" fmla="*/ 86 h 179"/>
              <a:gd name="T70" fmla="*/ 96 w 192"/>
              <a:gd name="T71" fmla="*/ 92 h 179"/>
              <a:gd name="T72" fmla="*/ 101 w 192"/>
              <a:gd name="T73" fmla="*/ 86 h 179"/>
              <a:gd name="T74" fmla="*/ 131 w 192"/>
              <a:gd name="T75" fmla="*/ 72 h 179"/>
              <a:gd name="T76" fmla="*/ 141 w 192"/>
              <a:gd name="T77" fmla="*/ 76 h 179"/>
              <a:gd name="T78" fmla="*/ 141 w 192"/>
              <a:gd name="T79" fmla="*/ 97 h 179"/>
              <a:gd name="T80" fmla="*/ 121 w 192"/>
              <a:gd name="T81" fmla="*/ 97 h 179"/>
              <a:gd name="T82" fmla="*/ 121 w 192"/>
              <a:gd name="T83" fmla="*/ 76 h 179"/>
              <a:gd name="T84" fmla="*/ 135 w 192"/>
              <a:gd name="T85" fmla="*/ 83 h 179"/>
              <a:gd name="T86" fmla="*/ 131 w 192"/>
              <a:gd name="T87" fmla="*/ 81 h 179"/>
              <a:gd name="T88" fmla="*/ 126 w 192"/>
              <a:gd name="T89" fmla="*/ 86 h 179"/>
              <a:gd name="T90" fmla="*/ 131 w 192"/>
              <a:gd name="T91" fmla="*/ 92 h 179"/>
              <a:gd name="T92" fmla="*/ 136 w 192"/>
              <a:gd name="T93" fmla="*/ 86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179">
                <a:moveTo>
                  <a:pt x="60" y="72"/>
                </a:moveTo>
                <a:cubicBezTo>
                  <a:pt x="64" y="72"/>
                  <a:pt x="67" y="74"/>
                  <a:pt x="70" y="76"/>
                </a:cubicBezTo>
                <a:cubicBezTo>
                  <a:pt x="73" y="79"/>
                  <a:pt x="74" y="82"/>
                  <a:pt x="74" y="86"/>
                </a:cubicBezTo>
                <a:cubicBezTo>
                  <a:pt x="74" y="90"/>
                  <a:pt x="73" y="94"/>
                  <a:pt x="70" y="97"/>
                </a:cubicBezTo>
                <a:cubicBezTo>
                  <a:pt x="67" y="99"/>
                  <a:pt x="64" y="101"/>
                  <a:pt x="60" y="101"/>
                </a:cubicBezTo>
                <a:cubicBezTo>
                  <a:pt x="56" y="101"/>
                  <a:pt x="53" y="99"/>
                  <a:pt x="50" y="97"/>
                </a:cubicBezTo>
                <a:cubicBezTo>
                  <a:pt x="48" y="94"/>
                  <a:pt x="46" y="90"/>
                  <a:pt x="46" y="86"/>
                </a:cubicBezTo>
                <a:cubicBezTo>
                  <a:pt x="46" y="82"/>
                  <a:pt x="48" y="79"/>
                  <a:pt x="50" y="76"/>
                </a:cubicBezTo>
                <a:cubicBezTo>
                  <a:pt x="53" y="74"/>
                  <a:pt x="56" y="72"/>
                  <a:pt x="60" y="72"/>
                </a:cubicBezTo>
                <a:close/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122" y="0"/>
                  <a:pt x="146" y="10"/>
                  <a:pt x="163" y="25"/>
                </a:cubicBezTo>
                <a:cubicBezTo>
                  <a:pt x="181" y="41"/>
                  <a:pt x="192" y="62"/>
                  <a:pt x="192" y="86"/>
                </a:cubicBezTo>
                <a:cubicBezTo>
                  <a:pt x="192" y="110"/>
                  <a:pt x="181" y="132"/>
                  <a:pt x="163" y="148"/>
                </a:cubicBezTo>
                <a:cubicBezTo>
                  <a:pt x="146" y="163"/>
                  <a:pt x="122" y="172"/>
                  <a:pt x="96" y="172"/>
                </a:cubicBezTo>
                <a:cubicBezTo>
                  <a:pt x="88" y="172"/>
                  <a:pt x="80" y="172"/>
                  <a:pt x="73" y="170"/>
                </a:cubicBezTo>
                <a:cubicBezTo>
                  <a:pt x="66" y="169"/>
                  <a:pt x="60" y="167"/>
                  <a:pt x="54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29" y="178"/>
                  <a:pt x="27" y="179"/>
                  <a:pt x="24" y="179"/>
                </a:cubicBezTo>
                <a:cubicBezTo>
                  <a:pt x="24" y="179"/>
                  <a:pt x="24" y="179"/>
                  <a:pt x="24" y="179"/>
                </a:cubicBezTo>
                <a:cubicBezTo>
                  <a:pt x="22" y="178"/>
                  <a:pt x="19" y="177"/>
                  <a:pt x="17" y="176"/>
                </a:cubicBezTo>
                <a:cubicBezTo>
                  <a:pt x="15" y="174"/>
                  <a:pt x="14" y="172"/>
                  <a:pt x="13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12" y="167"/>
                  <a:pt x="12" y="165"/>
                  <a:pt x="13" y="162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13" y="131"/>
                  <a:pt x="8" y="123"/>
                  <a:pt x="5" y="115"/>
                </a:cubicBezTo>
                <a:cubicBezTo>
                  <a:pt x="2" y="106"/>
                  <a:pt x="0" y="96"/>
                  <a:pt x="0" y="86"/>
                </a:cubicBezTo>
                <a:cubicBezTo>
                  <a:pt x="0" y="62"/>
                  <a:pt x="10" y="41"/>
                  <a:pt x="28" y="25"/>
                </a:cubicBezTo>
                <a:cubicBezTo>
                  <a:pt x="45" y="10"/>
                  <a:pt x="69" y="0"/>
                  <a:pt x="96" y="0"/>
                </a:cubicBezTo>
                <a:close/>
                <a:moveTo>
                  <a:pt x="153" y="37"/>
                </a:moveTo>
                <a:cubicBezTo>
                  <a:pt x="153" y="37"/>
                  <a:pt x="153" y="37"/>
                  <a:pt x="153" y="37"/>
                </a:cubicBezTo>
                <a:cubicBezTo>
                  <a:pt x="139" y="24"/>
                  <a:pt x="118" y="16"/>
                  <a:pt x="96" y="16"/>
                </a:cubicBezTo>
                <a:cubicBezTo>
                  <a:pt x="73" y="16"/>
                  <a:pt x="52" y="24"/>
                  <a:pt x="38" y="37"/>
                </a:cubicBezTo>
                <a:cubicBezTo>
                  <a:pt x="23" y="49"/>
                  <a:pt x="14" y="67"/>
                  <a:pt x="14" y="86"/>
                </a:cubicBezTo>
                <a:cubicBezTo>
                  <a:pt x="14" y="94"/>
                  <a:pt x="16" y="102"/>
                  <a:pt x="19" y="109"/>
                </a:cubicBezTo>
                <a:cubicBezTo>
                  <a:pt x="22" y="117"/>
                  <a:pt x="26" y="124"/>
                  <a:pt x="31" y="130"/>
                </a:cubicBezTo>
                <a:cubicBezTo>
                  <a:pt x="33" y="131"/>
                  <a:pt x="34" y="134"/>
                  <a:pt x="33" y="137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51" y="149"/>
                  <a:pt x="51" y="149"/>
                  <a:pt x="51" y="149"/>
                </a:cubicBezTo>
                <a:cubicBezTo>
                  <a:pt x="53" y="148"/>
                  <a:pt x="55" y="148"/>
                  <a:pt x="57" y="149"/>
                </a:cubicBezTo>
                <a:cubicBezTo>
                  <a:pt x="63" y="152"/>
                  <a:pt x="69" y="154"/>
                  <a:pt x="76" y="155"/>
                </a:cubicBezTo>
                <a:cubicBezTo>
                  <a:pt x="82" y="157"/>
                  <a:pt x="89" y="157"/>
                  <a:pt x="96" y="157"/>
                </a:cubicBezTo>
                <a:cubicBezTo>
                  <a:pt x="118" y="157"/>
                  <a:pt x="139" y="149"/>
                  <a:pt x="153" y="136"/>
                </a:cubicBezTo>
                <a:cubicBezTo>
                  <a:pt x="168" y="123"/>
                  <a:pt x="177" y="106"/>
                  <a:pt x="177" y="86"/>
                </a:cubicBezTo>
                <a:cubicBezTo>
                  <a:pt x="177" y="67"/>
                  <a:pt x="168" y="49"/>
                  <a:pt x="153" y="37"/>
                </a:cubicBezTo>
                <a:close/>
                <a:moveTo>
                  <a:pt x="64" y="83"/>
                </a:moveTo>
                <a:cubicBezTo>
                  <a:pt x="64" y="83"/>
                  <a:pt x="64" y="83"/>
                  <a:pt x="64" y="83"/>
                </a:cubicBezTo>
                <a:cubicBezTo>
                  <a:pt x="63" y="82"/>
                  <a:pt x="62" y="81"/>
                  <a:pt x="60" y="81"/>
                </a:cubicBezTo>
                <a:cubicBezTo>
                  <a:pt x="59" y="81"/>
                  <a:pt x="57" y="82"/>
                  <a:pt x="56" y="83"/>
                </a:cubicBezTo>
                <a:cubicBezTo>
                  <a:pt x="56" y="84"/>
                  <a:pt x="55" y="85"/>
                  <a:pt x="55" y="86"/>
                </a:cubicBezTo>
                <a:cubicBezTo>
                  <a:pt x="55" y="88"/>
                  <a:pt x="56" y="89"/>
                  <a:pt x="56" y="90"/>
                </a:cubicBezTo>
                <a:cubicBezTo>
                  <a:pt x="57" y="91"/>
                  <a:pt x="59" y="92"/>
                  <a:pt x="60" y="92"/>
                </a:cubicBezTo>
                <a:cubicBezTo>
                  <a:pt x="62" y="92"/>
                  <a:pt x="63" y="91"/>
                  <a:pt x="64" y="90"/>
                </a:cubicBezTo>
                <a:cubicBezTo>
                  <a:pt x="65" y="89"/>
                  <a:pt x="65" y="88"/>
                  <a:pt x="65" y="86"/>
                </a:cubicBezTo>
                <a:cubicBezTo>
                  <a:pt x="65" y="85"/>
                  <a:pt x="65" y="84"/>
                  <a:pt x="64" y="83"/>
                </a:cubicBezTo>
                <a:close/>
                <a:moveTo>
                  <a:pt x="96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9" y="72"/>
                  <a:pt x="103" y="74"/>
                  <a:pt x="105" y="76"/>
                </a:cubicBezTo>
                <a:cubicBezTo>
                  <a:pt x="108" y="79"/>
                  <a:pt x="110" y="82"/>
                  <a:pt x="110" y="86"/>
                </a:cubicBezTo>
                <a:cubicBezTo>
                  <a:pt x="110" y="90"/>
                  <a:pt x="108" y="94"/>
                  <a:pt x="105" y="97"/>
                </a:cubicBezTo>
                <a:cubicBezTo>
                  <a:pt x="103" y="99"/>
                  <a:pt x="99" y="101"/>
                  <a:pt x="96" y="101"/>
                </a:cubicBezTo>
                <a:cubicBezTo>
                  <a:pt x="92" y="101"/>
                  <a:pt x="88" y="99"/>
                  <a:pt x="86" y="97"/>
                </a:cubicBezTo>
                <a:cubicBezTo>
                  <a:pt x="83" y="94"/>
                  <a:pt x="82" y="90"/>
                  <a:pt x="82" y="86"/>
                </a:cubicBezTo>
                <a:cubicBezTo>
                  <a:pt x="82" y="82"/>
                  <a:pt x="83" y="79"/>
                  <a:pt x="86" y="76"/>
                </a:cubicBezTo>
                <a:cubicBezTo>
                  <a:pt x="88" y="74"/>
                  <a:pt x="92" y="72"/>
                  <a:pt x="96" y="72"/>
                </a:cubicBezTo>
                <a:close/>
                <a:moveTo>
                  <a:pt x="99" y="83"/>
                </a:moveTo>
                <a:cubicBezTo>
                  <a:pt x="99" y="83"/>
                  <a:pt x="99" y="83"/>
                  <a:pt x="99" y="83"/>
                </a:cubicBezTo>
                <a:cubicBezTo>
                  <a:pt x="98" y="82"/>
                  <a:pt x="97" y="81"/>
                  <a:pt x="96" y="81"/>
                </a:cubicBezTo>
                <a:cubicBezTo>
                  <a:pt x="94" y="81"/>
                  <a:pt x="93" y="82"/>
                  <a:pt x="92" y="83"/>
                </a:cubicBezTo>
                <a:cubicBezTo>
                  <a:pt x="91" y="84"/>
                  <a:pt x="90" y="85"/>
                  <a:pt x="90" y="86"/>
                </a:cubicBezTo>
                <a:cubicBezTo>
                  <a:pt x="90" y="88"/>
                  <a:pt x="91" y="89"/>
                  <a:pt x="92" y="90"/>
                </a:cubicBezTo>
                <a:cubicBezTo>
                  <a:pt x="93" y="91"/>
                  <a:pt x="94" y="92"/>
                  <a:pt x="96" y="92"/>
                </a:cubicBezTo>
                <a:cubicBezTo>
                  <a:pt x="97" y="92"/>
                  <a:pt x="98" y="91"/>
                  <a:pt x="99" y="90"/>
                </a:cubicBezTo>
                <a:cubicBezTo>
                  <a:pt x="100" y="89"/>
                  <a:pt x="101" y="88"/>
                  <a:pt x="101" y="86"/>
                </a:cubicBezTo>
                <a:cubicBezTo>
                  <a:pt x="101" y="85"/>
                  <a:pt x="100" y="84"/>
                  <a:pt x="99" y="83"/>
                </a:cubicBezTo>
                <a:close/>
                <a:moveTo>
                  <a:pt x="131" y="72"/>
                </a:moveTo>
                <a:cubicBezTo>
                  <a:pt x="131" y="72"/>
                  <a:pt x="131" y="72"/>
                  <a:pt x="131" y="72"/>
                </a:cubicBezTo>
                <a:cubicBezTo>
                  <a:pt x="135" y="72"/>
                  <a:pt x="138" y="74"/>
                  <a:pt x="141" y="76"/>
                </a:cubicBezTo>
                <a:cubicBezTo>
                  <a:pt x="143" y="79"/>
                  <a:pt x="145" y="82"/>
                  <a:pt x="145" y="86"/>
                </a:cubicBezTo>
                <a:cubicBezTo>
                  <a:pt x="145" y="90"/>
                  <a:pt x="143" y="94"/>
                  <a:pt x="141" y="97"/>
                </a:cubicBezTo>
                <a:cubicBezTo>
                  <a:pt x="138" y="99"/>
                  <a:pt x="135" y="101"/>
                  <a:pt x="131" y="101"/>
                </a:cubicBezTo>
                <a:cubicBezTo>
                  <a:pt x="127" y="101"/>
                  <a:pt x="124" y="99"/>
                  <a:pt x="121" y="97"/>
                </a:cubicBezTo>
                <a:cubicBezTo>
                  <a:pt x="119" y="94"/>
                  <a:pt x="117" y="90"/>
                  <a:pt x="117" y="86"/>
                </a:cubicBezTo>
                <a:cubicBezTo>
                  <a:pt x="117" y="82"/>
                  <a:pt x="119" y="79"/>
                  <a:pt x="121" y="76"/>
                </a:cubicBezTo>
                <a:cubicBezTo>
                  <a:pt x="124" y="74"/>
                  <a:pt x="127" y="72"/>
                  <a:pt x="131" y="72"/>
                </a:cubicBezTo>
                <a:close/>
                <a:moveTo>
                  <a:pt x="135" y="83"/>
                </a:moveTo>
                <a:cubicBezTo>
                  <a:pt x="135" y="83"/>
                  <a:pt x="135" y="83"/>
                  <a:pt x="135" y="83"/>
                </a:cubicBezTo>
                <a:cubicBezTo>
                  <a:pt x="134" y="82"/>
                  <a:pt x="132" y="81"/>
                  <a:pt x="131" y="81"/>
                </a:cubicBezTo>
                <a:cubicBezTo>
                  <a:pt x="130" y="81"/>
                  <a:pt x="128" y="82"/>
                  <a:pt x="127" y="83"/>
                </a:cubicBezTo>
                <a:cubicBezTo>
                  <a:pt x="126" y="84"/>
                  <a:pt x="126" y="85"/>
                  <a:pt x="126" y="86"/>
                </a:cubicBezTo>
                <a:cubicBezTo>
                  <a:pt x="126" y="88"/>
                  <a:pt x="126" y="89"/>
                  <a:pt x="127" y="90"/>
                </a:cubicBezTo>
                <a:cubicBezTo>
                  <a:pt x="128" y="91"/>
                  <a:pt x="130" y="92"/>
                  <a:pt x="131" y="92"/>
                </a:cubicBezTo>
                <a:cubicBezTo>
                  <a:pt x="132" y="92"/>
                  <a:pt x="134" y="91"/>
                  <a:pt x="135" y="90"/>
                </a:cubicBezTo>
                <a:cubicBezTo>
                  <a:pt x="136" y="89"/>
                  <a:pt x="136" y="88"/>
                  <a:pt x="136" y="86"/>
                </a:cubicBezTo>
                <a:cubicBezTo>
                  <a:pt x="136" y="85"/>
                  <a:pt x="136" y="84"/>
                  <a:pt x="135" y="8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12" name="原创设计师QQ：598969553              _10"/>
          <p:cNvSpPr/>
          <p:nvPr/>
        </p:nvSpPr>
        <p:spPr>
          <a:xfrm>
            <a:off x="5177778" y="3300941"/>
            <a:ext cx="607860" cy="584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b="1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13" name="原创设计师QQ：598969553              _11"/>
          <p:cNvSpPr/>
          <p:nvPr/>
        </p:nvSpPr>
        <p:spPr>
          <a:xfrm>
            <a:off x="4291364" y="3938586"/>
            <a:ext cx="7489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100" dirty="0" smtClean="0">
                <a:solidFill>
                  <a:srgbClr val="FFFFFF"/>
                </a:solidFill>
              </a:rPr>
              <a:t>事故处理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  <p:sp>
        <p:nvSpPr>
          <p:cNvPr id="14" name="原创设计师QQ：598969553              _12"/>
          <p:cNvSpPr/>
          <p:nvPr/>
        </p:nvSpPr>
        <p:spPr>
          <a:xfrm>
            <a:off x="6175859" y="3046525"/>
            <a:ext cx="623889" cy="584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b="1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15" name="原创设计师QQ：598969553              _13"/>
          <p:cNvSpPr/>
          <p:nvPr/>
        </p:nvSpPr>
        <p:spPr>
          <a:xfrm>
            <a:off x="5650075" y="2434610"/>
            <a:ext cx="7489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100" dirty="0" smtClean="0">
                <a:solidFill>
                  <a:srgbClr val="FFFFFF"/>
                </a:solidFill>
              </a:rPr>
              <a:t>数据查询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  <p:sp>
        <p:nvSpPr>
          <p:cNvPr id="16" name="原创设计师QQ：598969553              _14"/>
          <p:cNvSpPr/>
          <p:nvPr/>
        </p:nvSpPr>
        <p:spPr>
          <a:xfrm>
            <a:off x="6508641" y="3938586"/>
            <a:ext cx="620684" cy="584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b="1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17" name="原创设计师QQ：598969553              _15"/>
          <p:cNvSpPr/>
          <p:nvPr/>
        </p:nvSpPr>
        <p:spPr>
          <a:xfrm>
            <a:off x="7008158" y="3586921"/>
            <a:ext cx="7489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100" dirty="0" smtClean="0">
                <a:solidFill>
                  <a:srgbClr val="FFFFFF"/>
                </a:solidFill>
              </a:rPr>
              <a:t>系统设置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  <p:sp>
        <p:nvSpPr>
          <p:cNvPr id="19" name="原创设计师QQ：598969553              _17"/>
          <p:cNvSpPr/>
          <p:nvPr/>
        </p:nvSpPr>
        <p:spPr>
          <a:xfrm>
            <a:off x="5650075" y="5130551"/>
            <a:ext cx="99257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100" dirty="0">
                <a:solidFill>
                  <a:srgbClr val="FFFFFF"/>
                </a:solidFill>
              </a:rPr>
              <a:t>Option here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  <p:sp>
        <p:nvSpPr>
          <p:cNvPr id="20" name="原创设计师QQ：598969553              _18"/>
          <p:cNvSpPr/>
          <p:nvPr/>
        </p:nvSpPr>
        <p:spPr>
          <a:xfrm>
            <a:off x="6862661" y="1337075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数据查询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展现全校的事故列表，并根据事故列表信息生成对应的图形报表分析数据。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原创设计师QQ：598969553              _19"/>
          <p:cNvSpPr/>
          <p:nvPr/>
        </p:nvSpPr>
        <p:spPr>
          <a:xfrm>
            <a:off x="1042886" y="3718893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系统设置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对事故分类的维护，以及事故处理人员的分配，系统权限的管理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原创设计师QQ：598969553              _20"/>
          <p:cNvSpPr/>
          <p:nvPr/>
        </p:nvSpPr>
        <p:spPr>
          <a:xfrm>
            <a:off x="8714118" y="3594500"/>
            <a:ext cx="255615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事故处理</a:t>
            </a:r>
            <a:endParaRPr lang="en-US" altLang="zh-CN" sz="11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提供事故的提交和处理，以及相关的事故列表。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4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85884961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012559" y="156327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FBF4DC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BF4DC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FBF4DC"/>
              </a:solidFill>
              <a:effectLst/>
              <a:uLnTx/>
              <a:uFillTx/>
            </a:endParaRPr>
          </a:p>
        </p:txBody>
      </p:sp>
      <p:sp>
        <p:nvSpPr>
          <p:cNvPr id="20" name="原创设计师QQ598969553                 _2"/>
          <p:cNvSpPr>
            <a:spLocks/>
          </p:cNvSpPr>
          <p:nvPr/>
        </p:nvSpPr>
        <p:spPr bwMode="auto">
          <a:xfrm rot="16200000">
            <a:off x="3099855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2" name="原创设计师QQ598969553                 _4"/>
          <p:cNvSpPr>
            <a:spLocks/>
          </p:cNvSpPr>
          <p:nvPr/>
        </p:nvSpPr>
        <p:spPr bwMode="auto">
          <a:xfrm rot="16200000">
            <a:off x="4567357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4" name="原创设计师QQ598969553                 _6"/>
          <p:cNvSpPr>
            <a:spLocks/>
          </p:cNvSpPr>
          <p:nvPr/>
        </p:nvSpPr>
        <p:spPr bwMode="auto">
          <a:xfrm rot="16200000">
            <a:off x="6034859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6" name="原创设计师QQ598969553                 _8"/>
          <p:cNvSpPr>
            <a:spLocks/>
          </p:cNvSpPr>
          <p:nvPr/>
        </p:nvSpPr>
        <p:spPr bwMode="auto">
          <a:xfrm rot="16200000">
            <a:off x="7502361" y="1352111"/>
            <a:ext cx="1589784" cy="140901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rgbClr val="FBF4DC"/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8" name="原创设计师QQ598969553                 _10"/>
          <p:cNvSpPr txBox="1"/>
          <p:nvPr/>
        </p:nvSpPr>
        <p:spPr>
          <a:xfrm>
            <a:off x="3592157" y="15632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       _11"/>
          <p:cNvSpPr txBox="1"/>
          <p:nvPr/>
        </p:nvSpPr>
        <p:spPr>
          <a:xfrm>
            <a:off x="5056716" y="1535003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       _12"/>
          <p:cNvSpPr txBox="1"/>
          <p:nvPr/>
        </p:nvSpPr>
        <p:spPr>
          <a:xfrm>
            <a:off x="6524219" y="15498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原创设计师QQ598969553                 _13"/>
          <p:cNvSpPr txBox="1"/>
          <p:nvPr/>
        </p:nvSpPr>
        <p:spPr>
          <a:xfrm>
            <a:off x="8012559" y="15709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6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原创设计师QQ598969553                 _14"/>
          <p:cNvSpPr/>
          <p:nvPr/>
        </p:nvSpPr>
        <p:spPr>
          <a:xfrm>
            <a:off x="4567377" y="3451238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感谢大家的观看</a:t>
            </a:r>
          </a:p>
        </p:txBody>
      </p:sp>
      <p:pic>
        <p:nvPicPr>
          <p:cNvPr id="14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  <p:sp>
        <p:nvSpPr>
          <p:cNvPr id="18" name="矩形: 圆角 36"/>
          <p:cNvSpPr/>
          <p:nvPr/>
        </p:nvSpPr>
        <p:spPr>
          <a:xfrm>
            <a:off x="4558283" y="5183913"/>
            <a:ext cx="3073845" cy="616609"/>
          </a:xfrm>
          <a:prstGeom prst="roundRect">
            <a:avLst>
              <a:gd name="adj" fmla="val 42964"/>
            </a:avLst>
          </a:prstGeom>
          <a:solidFill>
            <a:srgbClr val="FBF4DC"/>
          </a:solidFill>
          <a:ln w="19050">
            <a:noFill/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ea typeface="华文细黑" panose="02010600040101010101" pitchFamily="2" charset="-122"/>
            </a:endParaRPr>
          </a:p>
        </p:txBody>
      </p:sp>
      <p:sp>
        <p:nvSpPr>
          <p:cNvPr id="19" name="原创设计师QQ598969553                 _15"/>
          <p:cNvSpPr/>
          <p:nvPr/>
        </p:nvSpPr>
        <p:spPr>
          <a:xfrm>
            <a:off x="5084862" y="5314422"/>
            <a:ext cx="2154137" cy="336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培训讲师：朱柯辉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64282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/>
      <p:bldP spid="29" grpId="0"/>
      <p:bldP spid="30" grpId="0"/>
      <p:bldP spid="31" grpId="0"/>
      <p:bldP spid="32" grpId="0"/>
      <p:bldP spid="19" grpId="0"/>
    </p:bldLst>
  </p:timing>
</p:sld>
</file>

<file path=ppt/theme/theme1.xml><?xml version="1.0" encoding="utf-8"?>
<a:theme xmlns:a="http://schemas.openxmlformats.org/drawingml/2006/main" name="Office 主题​​">
  <a:themeElements>
    <a:clrScheme name="自定义 6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B6863"/>
      </a:accent1>
      <a:accent2>
        <a:srgbClr val="64A816"/>
      </a:accent2>
      <a:accent3>
        <a:srgbClr val="0B6863"/>
      </a:accent3>
      <a:accent4>
        <a:srgbClr val="64A816"/>
      </a:accent4>
      <a:accent5>
        <a:srgbClr val="0B6863"/>
      </a:accent5>
      <a:accent6>
        <a:srgbClr val="64A816"/>
      </a:accent6>
      <a:hlink>
        <a:srgbClr val="0563C1"/>
      </a:hlink>
      <a:folHlink>
        <a:srgbClr val="954F72"/>
      </a:folHlink>
    </a:clrScheme>
    <a:fontScheme name="模板">
      <a:majorFont>
        <a:latin typeface="微软雅黑"/>
        <a:ea typeface="微软雅黑"/>
        <a:cs typeface=""/>
      </a:majorFont>
      <a:minorFont>
        <a:latin typeface="华文细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1316</TotalTime>
  <Words>286</Words>
  <Application>Microsoft Office PowerPoint</Application>
  <PresentationFormat>自定义</PresentationFormat>
  <Paragraphs>53</Paragraphs>
  <Slides>5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主题​​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简洁微立体</dc:title>
  <dc:creator>第一PPT模板网-WWW.1PPT.COM</dc:creator>
  <cp:keywords>第一PPT模板网-WWW.1PPT.COM</cp:keywords>
  <cp:lastModifiedBy>Administrator</cp:lastModifiedBy>
  <cp:revision>134</cp:revision>
  <dcterms:created xsi:type="dcterms:W3CDTF">2016-10-31T09:21:16Z</dcterms:created>
  <dcterms:modified xsi:type="dcterms:W3CDTF">2018-11-06T01:14:40Z</dcterms:modified>
</cp:coreProperties>
</file>