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10" r:id="rId3"/>
    <p:sldId id="311" r:id="rId4"/>
    <p:sldId id="285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76" y="534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68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3697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12211" y="3422663"/>
            <a:ext cx="3294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系统培训教材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9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248869" y="2189002"/>
            <a:ext cx="4759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事故处理系统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Computer Incidents Reaction System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225241" y="3113051"/>
            <a:ext cx="3783503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随着计算机技术的发展，越来越多的新技术在事故处理过程中得到应用，使事故处理工作朝科学、快速、系统的方向发展。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1093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事故处理系统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Computer Incidents Reaction System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2354997" y="1393793"/>
            <a:ext cx="6810848" cy="3020444"/>
            <a:chOff x="2259747" y="2403443"/>
            <a:chExt cx="6810848" cy="3020444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3522718" y="273819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7609259" y="37315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3195355" y="24034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7322242" y="474765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2518860" y="3537846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6926666" y="357594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3406471" y="25702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7509533" y="493056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3030454" y="37364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7231294" y="37745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2259747" y="4614223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教职员工编辑事故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教职工编辑提交事故事件，并指定相关的处理人员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6514444" y="2580656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事故负责处理人员处理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根据事故的情况的内容执行工作，工作完毕后填写处理意见。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5162550" y="2571750"/>
            <a:ext cx="151447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934206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事故处理系统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Computer Incidents Reaction System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5140270" y="1911546"/>
            <a:ext cx="2020851" cy="2025648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chemeClr val="accent2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" name="原创设计师QQ：598969553              _3"/>
          <p:cNvSpPr>
            <a:spLocks/>
          </p:cNvSpPr>
          <p:nvPr/>
        </p:nvSpPr>
        <p:spPr bwMode="auto">
          <a:xfrm>
            <a:off x="6148608" y="2925761"/>
            <a:ext cx="2023632" cy="2025648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3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4127758" y="2925761"/>
            <a:ext cx="2020851" cy="2025648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1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8" name="原创设计师QQ：598969553              _6"/>
          <p:cNvSpPr>
            <a:spLocks noEditPoints="1"/>
          </p:cNvSpPr>
          <p:nvPr/>
        </p:nvSpPr>
        <p:spPr bwMode="auto">
          <a:xfrm>
            <a:off x="7966791" y="720927"/>
            <a:ext cx="337305" cy="453358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9803836" y="2980439"/>
            <a:ext cx="376717" cy="446401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1" name="原创设计师QQ：598969553              _9"/>
          <p:cNvSpPr>
            <a:spLocks noEditPoints="1"/>
          </p:cNvSpPr>
          <p:nvPr/>
        </p:nvSpPr>
        <p:spPr bwMode="auto">
          <a:xfrm>
            <a:off x="2092536" y="3105108"/>
            <a:ext cx="446266" cy="416254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2" name="原创设计师QQ：598969553              _10"/>
          <p:cNvSpPr/>
          <p:nvPr/>
        </p:nvSpPr>
        <p:spPr>
          <a:xfrm>
            <a:off x="5177778" y="3300941"/>
            <a:ext cx="607860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13" name="原创设计师QQ：598969553              _11"/>
          <p:cNvSpPr/>
          <p:nvPr/>
        </p:nvSpPr>
        <p:spPr>
          <a:xfrm>
            <a:off x="4291364" y="3938586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事故处理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4" name="原创设计师QQ：598969553              _12"/>
          <p:cNvSpPr/>
          <p:nvPr/>
        </p:nvSpPr>
        <p:spPr>
          <a:xfrm>
            <a:off x="6175859" y="3046525"/>
            <a:ext cx="623889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15" name="原创设计师QQ：598969553              _13"/>
          <p:cNvSpPr/>
          <p:nvPr/>
        </p:nvSpPr>
        <p:spPr>
          <a:xfrm>
            <a:off x="5650075" y="2434610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数据查询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6" name="原创设计师QQ：598969553              _14"/>
          <p:cNvSpPr/>
          <p:nvPr/>
        </p:nvSpPr>
        <p:spPr>
          <a:xfrm>
            <a:off x="6508641" y="3938586"/>
            <a:ext cx="620684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17" name="原创设计师QQ：598969553              _15"/>
          <p:cNvSpPr/>
          <p:nvPr/>
        </p:nvSpPr>
        <p:spPr>
          <a:xfrm>
            <a:off x="7008158" y="3586921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系统设置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9" name="原创设计师QQ：598969553              _17"/>
          <p:cNvSpPr/>
          <p:nvPr/>
        </p:nvSpPr>
        <p:spPr>
          <a:xfrm>
            <a:off x="5650075" y="5130551"/>
            <a:ext cx="9925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100" dirty="0">
                <a:solidFill>
                  <a:srgbClr val="FFFFFF"/>
                </a:solidFill>
              </a:rPr>
              <a:t>Option here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20" name="原创设计师QQ：598969553              _18"/>
          <p:cNvSpPr/>
          <p:nvPr/>
        </p:nvSpPr>
        <p:spPr>
          <a:xfrm>
            <a:off x="6862661" y="133707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数据查询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展现全校的事故列表，并根据事故列表信息生成对应的图形报表分析数据。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   _19"/>
          <p:cNvSpPr/>
          <p:nvPr/>
        </p:nvSpPr>
        <p:spPr>
          <a:xfrm>
            <a:off x="1042886" y="371889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系统设置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对事故分类的维护，以及事故处理人员的分配，系统权限的管理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   _20"/>
          <p:cNvSpPr/>
          <p:nvPr/>
        </p:nvSpPr>
        <p:spPr>
          <a:xfrm>
            <a:off x="8714118" y="3594500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事故处理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提供事故的提交和处理，以及相关的事故列表。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88496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284</Words>
  <Application>Microsoft Office PowerPoint</Application>
  <PresentationFormat>自定义</PresentationFormat>
  <Paragraphs>53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user</cp:lastModifiedBy>
  <cp:revision>133</cp:revision>
  <dcterms:created xsi:type="dcterms:W3CDTF">2016-10-31T09:21:16Z</dcterms:created>
  <dcterms:modified xsi:type="dcterms:W3CDTF">2018-01-22T07:54:16Z</dcterms:modified>
</cp:coreProperties>
</file>