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291" r:id="rId3"/>
    <p:sldId id="290" r:id="rId4"/>
    <p:sldId id="293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76" y="534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170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896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12211" y="3422663"/>
            <a:ext cx="3294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系统培训教材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629869" y="2389027"/>
            <a:ext cx="31197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督导反馈</a:t>
            </a:r>
            <a:endParaRPr lang="en-US" altLang="zh-CN" sz="20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Supervise the feedback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606241" y="3313076"/>
            <a:ext cx="3783503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监督与指导教职员工的工作情况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6167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督导反馈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Supervise the feedback</a:t>
            </a:r>
          </a:p>
        </p:txBody>
      </p: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grpSp>
        <p:nvGrpSpPr>
          <p:cNvPr id="19" name="组合 40"/>
          <p:cNvGrpSpPr/>
          <p:nvPr/>
        </p:nvGrpSpPr>
        <p:grpSpPr>
          <a:xfrm>
            <a:off x="-416778" y="1784318"/>
            <a:ext cx="4801073" cy="2972819"/>
            <a:chOff x="-331053" y="2879693"/>
            <a:chExt cx="4801073" cy="2972819"/>
          </a:xfrm>
        </p:grpSpPr>
        <p:sp>
          <p:nvSpPr>
            <p:cNvPr id="20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931918" y="321444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3084884" y="41506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原创设计师QQ：598969553              _7"/>
            <p:cNvSpPr>
              <a:spLocks noChangeArrowheads="1"/>
            </p:cNvSpPr>
            <p:nvPr/>
          </p:nvSpPr>
          <p:spPr bwMode="auto">
            <a:xfrm>
              <a:off x="604555" y="287969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2740717" y="5176279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原创设计师QQ：598969553              _14"/>
            <p:cNvSpPr>
              <a:spLocks/>
            </p:cNvSpPr>
            <p:nvPr/>
          </p:nvSpPr>
          <p:spPr bwMode="auto">
            <a:xfrm>
              <a:off x="280486" y="4004571"/>
              <a:ext cx="1272090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原创设计师QQ：598969553              _15"/>
            <p:cNvSpPr>
              <a:spLocks/>
            </p:cNvSpPr>
            <p:nvPr/>
          </p:nvSpPr>
          <p:spPr bwMode="auto">
            <a:xfrm>
              <a:off x="2392766" y="4042671"/>
              <a:ext cx="1407709" cy="548379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原创设计师QQ：598969553              _20"/>
            <p:cNvSpPr>
              <a:spLocks noEditPoints="1"/>
            </p:cNvSpPr>
            <p:nvPr/>
          </p:nvSpPr>
          <p:spPr bwMode="auto">
            <a:xfrm>
              <a:off x="815671" y="304651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原创设计师QQ：598969553              _23"/>
            <p:cNvSpPr>
              <a:spLocks noEditPoints="1"/>
            </p:cNvSpPr>
            <p:nvPr/>
          </p:nvSpPr>
          <p:spPr bwMode="auto">
            <a:xfrm>
              <a:off x="2928008" y="5359186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原创设计师QQ：598969553              _26"/>
            <p:cNvSpPr>
              <a:spLocks noChangeArrowheads="1"/>
            </p:cNvSpPr>
            <p:nvPr/>
          </p:nvSpPr>
          <p:spPr bwMode="auto">
            <a:xfrm>
              <a:off x="439654" y="421272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3" name="原创设计师QQ：598969553              _27"/>
            <p:cNvSpPr>
              <a:spLocks noChangeArrowheads="1"/>
            </p:cNvSpPr>
            <p:nvPr/>
          </p:nvSpPr>
          <p:spPr bwMode="auto">
            <a:xfrm>
              <a:off x="2649769" y="4203201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5" name="原创设计师QQ：598969553              _32"/>
            <p:cNvSpPr/>
            <p:nvPr/>
          </p:nvSpPr>
          <p:spPr>
            <a:xfrm>
              <a:off x="-331053" y="5090473"/>
              <a:ext cx="2556151" cy="312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督导老师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学生提交反馈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原创设计师QQ：598969553              _37"/>
            <p:cNvSpPr/>
            <p:nvPr/>
          </p:nvSpPr>
          <p:spPr>
            <a:xfrm>
              <a:off x="1913869" y="3352181"/>
              <a:ext cx="2556151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处理人员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分发任务给各种负责人员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右箭头 36"/>
          <p:cNvSpPr/>
          <p:nvPr/>
        </p:nvSpPr>
        <p:spPr>
          <a:xfrm>
            <a:off x="1609725" y="2971800"/>
            <a:ext cx="69532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原创设计师QQ：598969553              _2"/>
          <p:cNvSpPr>
            <a:spLocks noChangeShapeType="1"/>
          </p:cNvSpPr>
          <p:nvPr/>
        </p:nvSpPr>
        <p:spPr bwMode="auto">
          <a:xfrm flipV="1">
            <a:off x="5551543" y="3338265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原创设计师QQ：598969553              _14"/>
          <p:cNvSpPr>
            <a:spLocks/>
          </p:cNvSpPr>
          <p:nvPr/>
        </p:nvSpPr>
        <p:spPr bwMode="auto">
          <a:xfrm>
            <a:off x="4871536" y="2928246"/>
            <a:ext cx="1329240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原创设计师QQ：598969553              _12"/>
          <p:cNvSpPr>
            <a:spLocks noChangeArrowheads="1"/>
          </p:cNvSpPr>
          <p:nvPr/>
        </p:nvSpPr>
        <p:spPr bwMode="auto">
          <a:xfrm>
            <a:off x="5198167" y="412852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原创设计师QQ：598969553              _23"/>
          <p:cNvSpPr>
            <a:spLocks noEditPoints="1"/>
          </p:cNvSpPr>
          <p:nvPr/>
        </p:nvSpPr>
        <p:spPr bwMode="auto">
          <a:xfrm>
            <a:off x="5385458" y="431143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6" name="原创设计师QQ：598969553              _27"/>
          <p:cNvSpPr>
            <a:spLocks noChangeArrowheads="1"/>
          </p:cNvSpPr>
          <p:nvPr/>
        </p:nvSpPr>
        <p:spPr bwMode="auto">
          <a:xfrm>
            <a:off x="5069119" y="313640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03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7" name="原创设计师QQ：598969553              _37"/>
          <p:cNvSpPr/>
          <p:nvPr/>
        </p:nvSpPr>
        <p:spPr>
          <a:xfrm>
            <a:off x="4361794" y="2256806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相关部门人员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查看反馈并执行相关工作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3829051" y="2952750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原创设计师QQ：598969553              _2"/>
          <p:cNvSpPr>
            <a:spLocks noChangeShapeType="1"/>
          </p:cNvSpPr>
          <p:nvPr/>
        </p:nvSpPr>
        <p:spPr bwMode="auto">
          <a:xfrm flipV="1">
            <a:off x="10656943" y="3338265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0" name="原创设计师QQ：598969553              _14"/>
          <p:cNvSpPr>
            <a:spLocks/>
          </p:cNvSpPr>
          <p:nvPr/>
        </p:nvSpPr>
        <p:spPr bwMode="auto">
          <a:xfrm>
            <a:off x="9976936" y="2928246"/>
            <a:ext cx="1329240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原创设计师QQ：598969553              _12"/>
          <p:cNvSpPr>
            <a:spLocks noChangeArrowheads="1"/>
          </p:cNvSpPr>
          <p:nvPr/>
        </p:nvSpPr>
        <p:spPr bwMode="auto">
          <a:xfrm>
            <a:off x="10303567" y="412852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2" name="原创设计师QQ：598969553              _23"/>
          <p:cNvSpPr>
            <a:spLocks noEditPoints="1"/>
          </p:cNvSpPr>
          <p:nvPr/>
        </p:nvSpPr>
        <p:spPr bwMode="auto">
          <a:xfrm>
            <a:off x="10490858" y="431143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3" name="原创设计师QQ：598969553              _27"/>
          <p:cNvSpPr>
            <a:spLocks noChangeArrowheads="1"/>
          </p:cNvSpPr>
          <p:nvPr/>
        </p:nvSpPr>
        <p:spPr bwMode="auto">
          <a:xfrm>
            <a:off x="10174519" y="313640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05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4" name="原创设计师QQ：598969553              _37"/>
          <p:cNvSpPr/>
          <p:nvPr/>
        </p:nvSpPr>
        <p:spPr>
          <a:xfrm>
            <a:off x="9454874" y="223775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学院意见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部分反馈需要提交到学院层面，由相关的人员填写意见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</p:txBody>
      </p:sp>
      <p:sp>
        <p:nvSpPr>
          <p:cNvPr id="55" name="右箭头 54"/>
          <p:cNvSpPr/>
          <p:nvPr/>
        </p:nvSpPr>
        <p:spPr>
          <a:xfrm>
            <a:off x="6391276" y="2943225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原创设计师QQ：598969553              _3"/>
          <p:cNvSpPr>
            <a:spLocks noChangeShapeType="1"/>
          </p:cNvSpPr>
          <p:nvPr/>
        </p:nvSpPr>
        <p:spPr bwMode="auto">
          <a:xfrm flipV="1">
            <a:off x="8009309" y="3083868"/>
            <a:ext cx="0" cy="1143531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7" name="原创设计师QQ：598969553              _12"/>
          <p:cNvSpPr>
            <a:spLocks noChangeArrowheads="1"/>
          </p:cNvSpPr>
          <p:nvPr/>
        </p:nvSpPr>
        <p:spPr bwMode="auto">
          <a:xfrm>
            <a:off x="7665142" y="410947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8" name="原创设计师QQ：598969553              _15"/>
          <p:cNvSpPr>
            <a:spLocks/>
          </p:cNvSpPr>
          <p:nvPr/>
        </p:nvSpPr>
        <p:spPr bwMode="auto">
          <a:xfrm>
            <a:off x="7317191" y="2975871"/>
            <a:ext cx="1407709" cy="548379"/>
          </a:xfrm>
          <a:custGeom>
            <a:avLst/>
            <a:gdLst>
              <a:gd name="T0" fmla="*/ 334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4 w 434"/>
              <a:gd name="T9" fmla="*/ 202 h 202"/>
              <a:gd name="T10" fmla="*/ 434 w 434"/>
              <a:gd name="T11" fmla="*/ 101 h 202"/>
              <a:gd name="T12" fmla="*/ 334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9" name="原创设计师QQ：598969553              _23"/>
          <p:cNvSpPr>
            <a:spLocks noEditPoints="1"/>
          </p:cNvSpPr>
          <p:nvPr/>
        </p:nvSpPr>
        <p:spPr bwMode="auto">
          <a:xfrm>
            <a:off x="7852433" y="429238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60" name="原创设计师QQ：598969553              _27"/>
          <p:cNvSpPr>
            <a:spLocks noChangeArrowheads="1"/>
          </p:cNvSpPr>
          <p:nvPr/>
        </p:nvSpPr>
        <p:spPr bwMode="auto">
          <a:xfrm>
            <a:off x="7574194" y="313640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04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61" name="原创设计师QQ：598969553              _37"/>
          <p:cNvSpPr/>
          <p:nvPr/>
        </p:nvSpPr>
        <p:spPr>
          <a:xfrm>
            <a:off x="6838294" y="2285381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督导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填写意见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</p:txBody>
      </p:sp>
      <p:sp>
        <p:nvSpPr>
          <p:cNvPr id="62" name="右箭头 61"/>
          <p:cNvSpPr/>
          <p:nvPr/>
        </p:nvSpPr>
        <p:spPr>
          <a:xfrm>
            <a:off x="8905876" y="2952750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督导反馈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Supervise the feedback</a:t>
            </a:r>
          </a:p>
        </p:txBody>
      </p:sp>
      <p:sp>
        <p:nvSpPr>
          <p:cNvPr id="4" name="原创设计师QQ：598969553              _2"/>
          <p:cNvSpPr>
            <a:spLocks/>
          </p:cNvSpPr>
          <p:nvPr/>
        </p:nvSpPr>
        <p:spPr bwMode="auto">
          <a:xfrm>
            <a:off x="7169452" y="1705177"/>
            <a:ext cx="2305166" cy="2309523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原创设计师QQ：598969553              _3"/>
          <p:cNvSpPr>
            <a:spLocks/>
          </p:cNvSpPr>
          <p:nvPr/>
        </p:nvSpPr>
        <p:spPr bwMode="auto">
          <a:xfrm>
            <a:off x="7169452" y="3171507"/>
            <a:ext cx="2305166" cy="2305166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原创设计师QQ：598969553              _4"/>
          <p:cNvSpPr>
            <a:spLocks/>
          </p:cNvSpPr>
          <p:nvPr/>
        </p:nvSpPr>
        <p:spPr bwMode="auto">
          <a:xfrm>
            <a:off x="8631423" y="1705177"/>
            <a:ext cx="2305166" cy="2309523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原创设计师QQ：598969553              _5"/>
          <p:cNvSpPr>
            <a:spLocks/>
          </p:cNvSpPr>
          <p:nvPr/>
        </p:nvSpPr>
        <p:spPr bwMode="auto">
          <a:xfrm>
            <a:off x="8631423" y="3171507"/>
            <a:ext cx="2305166" cy="2305166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原创设计师QQ：598969553              _6"/>
          <p:cNvSpPr>
            <a:spLocks noEditPoints="1"/>
          </p:cNvSpPr>
          <p:nvPr/>
        </p:nvSpPr>
        <p:spPr bwMode="auto">
          <a:xfrm>
            <a:off x="10324348" y="3476539"/>
            <a:ext cx="387826" cy="311567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原创设计师QQ：598969553              _7"/>
          <p:cNvSpPr>
            <a:spLocks noEditPoints="1"/>
          </p:cNvSpPr>
          <p:nvPr/>
        </p:nvSpPr>
        <p:spPr bwMode="auto">
          <a:xfrm>
            <a:off x="7359007" y="3472181"/>
            <a:ext cx="383468" cy="32028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原创设计师QQ：598969553              _8"/>
          <p:cNvSpPr>
            <a:spLocks noEditPoints="1"/>
          </p:cNvSpPr>
          <p:nvPr/>
        </p:nvSpPr>
        <p:spPr bwMode="auto">
          <a:xfrm>
            <a:off x="8888521" y="1920878"/>
            <a:ext cx="385648" cy="32028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原创设计师QQ：598969553              _9"/>
          <p:cNvSpPr>
            <a:spLocks noEditPoints="1"/>
          </p:cNvSpPr>
          <p:nvPr/>
        </p:nvSpPr>
        <p:spPr bwMode="auto">
          <a:xfrm>
            <a:off x="8844945" y="3415532"/>
            <a:ext cx="424866" cy="346428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原创设计师QQ：598969553              _10"/>
          <p:cNvSpPr>
            <a:spLocks noEditPoints="1"/>
          </p:cNvSpPr>
          <p:nvPr/>
        </p:nvSpPr>
        <p:spPr bwMode="auto">
          <a:xfrm>
            <a:off x="8947349" y="4905829"/>
            <a:ext cx="267991" cy="37911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原创设计师QQ：598969553              _11"/>
          <p:cNvSpPr>
            <a:spLocks noChangeShapeType="1"/>
          </p:cNvSpPr>
          <p:nvPr/>
        </p:nvSpPr>
        <p:spPr bwMode="auto">
          <a:xfrm flipH="1">
            <a:off x="7550741" y="2025461"/>
            <a:ext cx="1043644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原创设计师QQ：598969553              _12"/>
          <p:cNvSpPr>
            <a:spLocks noChangeShapeType="1"/>
          </p:cNvSpPr>
          <p:nvPr/>
        </p:nvSpPr>
        <p:spPr bwMode="auto">
          <a:xfrm>
            <a:off x="7550741" y="4066992"/>
            <a:ext cx="0" cy="1028392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原创设计师QQ：598969553              _13"/>
          <p:cNvSpPr>
            <a:spLocks noChangeShapeType="1"/>
          </p:cNvSpPr>
          <p:nvPr/>
        </p:nvSpPr>
        <p:spPr bwMode="auto">
          <a:xfrm>
            <a:off x="9526909" y="5095383"/>
            <a:ext cx="989173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原创设计师QQ：598969553              _14"/>
          <p:cNvSpPr>
            <a:spLocks noChangeShapeType="1"/>
          </p:cNvSpPr>
          <p:nvPr/>
        </p:nvSpPr>
        <p:spPr bwMode="auto">
          <a:xfrm flipV="1">
            <a:off x="10516082" y="2025461"/>
            <a:ext cx="0" cy="1082861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原创设计师QQ：598969553              _15"/>
          <p:cNvSpPr/>
          <p:nvPr/>
        </p:nvSpPr>
        <p:spPr>
          <a:xfrm>
            <a:off x="9492974" y="102344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数据图表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根据现有的反馈列表和处理情况，进行图表分析，通过图表更直观的看出校内督导工作的大体情况。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         _16"/>
          <p:cNvSpPr/>
          <p:nvPr/>
        </p:nvSpPr>
        <p:spPr>
          <a:xfrm>
            <a:off x="9635849" y="5219262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系统管理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进行督导人员的分配和对应的操作权限，以及督导情况是否公开观看，设置初始选项。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         _17"/>
          <p:cNvSpPr/>
          <p:nvPr/>
        </p:nvSpPr>
        <p:spPr>
          <a:xfrm>
            <a:off x="6019397" y="5144860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数据查询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查看已经提交的反馈列表，并能执行提醒和处理功能，并能查看到学生提交上来的反馈明细。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   _18"/>
          <p:cNvSpPr/>
          <p:nvPr/>
        </p:nvSpPr>
        <p:spPr>
          <a:xfrm>
            <a:off x="4965649" y="1566303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我的信息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填写对应的督导后的反馈情况，并能处理提交给我的反馈情况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650" y="2124075"/>
            <a:ext cx="5268572" cy="346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2139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310</Words>
  <Application>Microsoft Office PowerPoint</Application>
  <PresentationFormat>自定义</PresentationFormat>
  <Paragraphs>56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user</cp:lastModifiedBy>
  <cp:revision>133</cp:revision>
  <dcterms:created xsi:type="dcterms:W3CDTF">2016-10-31T09:21:16Z</dcterms:created>
  <dcterms:modified xsi:type="dcterms:W3CDTF">2018-01-22T07:52:57Z</dcterms:modified>
</cp:coreProperties>
</file>