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286" r:id="rId3"/>
    <p:sldId id="316" r:id="rId4"/>
    <p:sldId id="309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9168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083586" y="3355988"/>
            <a:ext cx="5011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听课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反馈模块）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955675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553669" y="2217577"/>
            <a:ext cx="40158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听课反馈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Listen to the teacher feedback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530041" y="3141626"/>
            <a:ext cx="3783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老师听课后进行反馈并且根据反馈的情况生成对应的图形报表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109359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听课反馈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Listen to the teacher feedback</a:t>
            </a:r>
          </a:p>
        </p:txBody>
      </p: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grpSp>
        <p:nvGrpSpPr>
          <p:cNvPr id="4" name="组合 40"/>
          <p:cNvGrpSpPr/>
          <p:nvPr/>
        </p:nvGrpSpPr>
        <p:grpSpPr>
          <a:xfrm>
            <a:off x="859572" y="1812893"/>
            <a:ext cx="5925023" cy="2915669"/>
            <a:chOff x="-1455003" y="2936843"/>
            <a:chExt cx="5925023" cy="2915669"/>
          </a:xfrm>
        </p:grpSpPr>
        <p:sp>
          <p:nvSpPr>
            <p:cNvPr id="20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-192032" y="317634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3084884" y="41506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原创设计师QQ：598969553              _7"/>
            <p:cNvSpPr>
              <a:spLocks noChangeArrowheads="1"/>
            </p:cNvSpPr>
            <p:nvPr/>
          </p:nvSpPr>
          <p:spPr bwMode="auto">
            <a:xfrm>
              <a:off x="-519395" y="29368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2740717" y="5176279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原创设计师QQ：598969553              _14"/>
            <p:cNvSpPr>
              <a:spLocks/>
            </p:cNvSpPr>
            <p:nvPr/>
          </p:nvSpPr>
          <p:spPr bwMode="auto">
            <a:xfrm>
              <a:off x="-843464" y="4061721"/>
              <a:ext cx="1272090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原创设计师QQ：598969553              _15"/>
            <p:cNvSpPr>
              <a:spLocks/>
            </p:cNvSpPr>
            <p:nvPr/>
          </p:nvSpPr>
          <p:spPr bwMode="auto">
            <a:xfrm>
              <a:off x="2392766" y="4042671"/>
              <a:ext cx="1407709" cy="548379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原创设计师QQ：598969553              _20"/>
            <p:cNvSpPr>
              <a:spLocks noEditPoints="1"/>
            </p:cNvSpPr>
            <p:nvPr/>
          </p:nvSpPr>
          <p:spPr bwMode="auto">
            <a:xfrm>
              <a:off x="-308279" y="31036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原创设计师QQ：598969553              _23"/>
            <p:cNvSpPr>
              <a:spLocks noEditPoints="1"/>
            </p:cNvSpPr>
            <p:nvPr/>
          </p:nvSpPr>
          <p:spPr bwMode="auto">
            <a:xfrm>
              <a:off x="2928008" y="5359186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原创设计师QQ：598969553              _26"/>
            <p:cNvSpPr>
              <a:spLocks noChangeArrowheads="1"/>
            </p:cNvSpPr>
            <p:nvPr/>
          </p:nvSpPr>
          <p:spPr bwMode="auto">
            <a:xfrm>
              <a:off x="-684296" y="42698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3" name="原创设计师QQ：598969553              _27"/>
            <p:cNvSpPr>
              <a:spLocks noChangeArrowheads="1"/>
            </p:cNvSpPr>
            <p:nvPr/>
          </p:nvSpPr>
          <p:spPr bwMode="auto">
            <a:xfrm>
              <a:off x="2649769" y="4203201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5" name="原创设计师QQ：598969553              _32"/>
            <p:cNvSpPr/>
            <p:nvPr/>
          </p:nvSpPr>
          <p:spPr>
            <a:xfrm>
              <a:off x="-1455003" y="5147623"/>
              <a:ext cx="2556151" cy="290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老师提交听课反馈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原创设计师QQ：598969553              _37"/>
            <p:cNvSpPr/>
            <p:nvPr/>
          </p:nvSpPr>
          <p:spPr>
            <a:xfrm>
              <a:off x="1913869" y="3352181"/>
              <a:ext cx="2556151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授课老师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查看后填写意见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7" name="右箭头 36"/>
          <p:cNvSpPr/>
          <p:nvPr/>
        </p:nvSpPr>
        <p:spPr>
          <a:xfrm>
            <a:off x="2971800" y="3019425"/>
            <a:ext cx="69532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原创设计师QQ：598969553              _2"/>
          <p:cNvSpPr>
            <a:spLocks noChangeShapeType="1"/>
          </p:cNvSpPr>
          <p:nvPr/>
        </p:nvSpPr>
        <p:spPr bwMode="auto">
          <a:xfrm flipV="1">
            <a:off x="9371068" y="3281115"/>
            <a:ext cx="0" cy="1145777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原创设计师QQ：598969553              _14"/>
          <p:cNvSpPr>
            <a:spLocks/>
          </p:cNvSpPr>
          <p:nvPr/>
        </p:nvSpPr>
        <p:spPr bwMode="auto">
          <a:xfrm>
            <a:off x="8691061" y="2871096"/>
            <a:ext cx="1329240" cy="689997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原创设计师QQ：598969553              _12"/>
          <p:cNvSpPr>
            <a:spLocks noChangeArrowheads="1"/>
          </p:cNvSpPr>
          <p:nvPr/>
        </p:nvSpPr>
        <p:spPr bwMode="auto">
          <a:xfrm>
            <a:off x="9017692" y="4071379"/>
            <a:ext cx="669287" cy="676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原创设计师QQ：598969553              _23"/>
          <p:cNvSpPr>
            <a:spLocks noEditPoints="1"/>
          </p:cNvSpPr>
          <p:nvPr/>
        </p:nvSpPr>
        <p:spPr bwMode="auto">
          <a:xfrm>
            <a:off x="9204983" y="4254286"/>
            <a:ext cx="332799" cy="310418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6" name="原创设计师QQ：598969553              _27"/>
          <p:cNvSpPr>
            <a:spLocks noChangeArrowheads="1"/>
          </p:cNvSpPr>
          <p:nvPr/>
        </p:nvSpPr>
        <p:spPr bwMode="auto">
          <a:xfrm>
            <a:off x="8888644" y="3079251"/>
            <a:ext cx="1003578" cy="26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600" b="1" dirty="0">
                <a:solidFill>
                  <a:schemeClr val="bg1"/>
                </a:solidFill>
              </a:rPr>
              <a:t>STEP </a:t>
            </a:r>
            <a:r>
              <a:rPr lang="en-US" altLang="zh-CN" sz="1600" b="1" dirty="0" smtClean="0">
                <a:solidFill>
                  <a:schemeClr val="bg1"/>
                </a:solidFill>
              </a:rPr>
              <a:t>03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7" name="原创设计师QQ：598969553              _37"/>
          <p:cNvSpPr/>
          <p:nvPr/>
        </p:nvSpPr>
        <p:spPr>
          <a:xfrm>
            <a:off x="8143219" y="2152031"/>
            <a:ext cx="25561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督导干部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填写反馈意见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7067551" y="2971800"/>
            <a:ext cx="904874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听课反馈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Listen to the teacher feedback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5385450" y="1269968"/>
            <a:ext cx="6896573" cy="3020444"/>
            <a:chOff x="2259747" y="2403443"/>
            <a:chExt cx="6896573" cy="3020444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3522718" y="273819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7609259" y="37315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3195355" y="24034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7322242" y="474765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2518860" y="3537846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6926666" y="357594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3406471" y="25702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7509533" y="493056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3030454" y="37364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7231294" y="37745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2259747" y="4614223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听课人员提交反馈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6600169" y="3056906"/>
              <a:ext cx="2556151" cy="290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根据听课列表情况生成各种图表展示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8105775" y="2447925"/>
            <a:ext cx="151447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152525"/>
            <a:ext cx="54197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原创设计师QQ：598969553              _17"/>
          <p:cNvSpPr/>
          <p:nvPr/>
        </p:nvSpPr>
        <p:spPr>
          <a:xfrm>
            <a:off x="6678282" y="4957110"/>
            <a:ext cx="3408693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通过听课反馈系统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能更加轻松的处理听课相关的事宜，全面分析得出听课情况分析的数据展现，促进校园的信息化发展。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         _11"/>
          <p:cNvSpPr>
            <a:spLocks noChangeShapeType="1"/>
          </p:cNvSpPr>
          <p:nvPr/>
        </p:nvSpPr>
        <p:spPr bwMode="auto">
          <a:xfrm flipH="1">
            <a:off x="5333999" y="5530660"/>
            <a:ext cx="1562100" cy="45719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239</Words>
  <Application>Microsoft Office PowerPoint</Application>
  <PresentationFormat>自定义</PresentationFormat>
  <Paragraphs>48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135</cp:revision>
  <dcterms:created xsi:type="dcterms:W3CDTF">2016-10-31T09:21:16Z</dcterms:created>
  <dcterms:modified xsi:type="dcterms:W3CDTF">2018-11-06T01:17:17Z</dcterms:modified>
</cp:coreProperties>
</file>